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7C9E7"/>
    <a:srgbClr val="FFFFCC"/>
    <a:srgbClr val="FFCCFF"/>
    <a:srgbClr val="FFCCCC"/>
    <a:srgbClr val="CCCCFF"/>
    <a:srgbClr val="CC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D16DD-8B3C-4F24-8E46-745820E4323A}" type="doc">
      <dgm:prSet loTypeId="urn:microsoft.com/office/officeart/2005/8/layout/chevron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0FE9B642-54D1-495A-9EEC-6732EE234BD3}">
      <dgm:prSet phldrT="[Text]"/>
      <dgm:spPr/>
      <dgm:t>
        <a:bodyPr/>
        <a:lstStyle/>
        <a:p>
          <a:r>
            <a:rPr lang="bg-BG" dirty="0" smtClean="0"/>
            <a:t>А</a:t>
          </a:r>
          <a:endParaRPr lang="en-GB" dirty="0"/>
        </a:p>
      </dgm:t>
    </dgm:pt>
    <dgm:pt modelId="{495B1C4A-DFEC-433A-BAB5-CC8B730ADC24}" type="parTrans" cxnId="{0AD91B8D-7538-4203-8C02-AD886B372B78}">
      <dgm:prSet/>
      <dgm:spPr/>
      <dgm:t>
        <a:bodyPr/>
        <a:lstStyle/>
        <a:p>
          <a:endParaRPr lang="en-GB"/>
        </a:p>
      </dgm:t>
    </dgm:pt>
    <dgm:pt modelId="{995F868B-5BA1-4C5D-88ED-D19DF8A9C384}" type="sibTrans" cxnId="{0AD91B8D-7538-4203-8C02-AD886B372B78}">
      <dgm:prSet/>
      <dgm:spPr/>
      <dgm:t>
        <a:bodyPr/>
        <a:lstStyle/>
        <a:p>
          <a:endParaRPr lang="en-GB"/>
        </a:p>
      </dgm:t>
    </dgm:pt>
    <dgm:pt modelId="{5BB97F96-5703-45BC-938C-B540515965DD}">
      <dgm:prSet phldrT="[Text]" custT="1"/>
      <dgm:spPr/>
      <dgm:t>
        <a:bodyPr/>
        <a:lstStyle/>
        <a:p>
          <a:r>
            <a:rPr lang="bg-BG" sz="3600" b="1" dirty="0" smtClean="0"/>
            <a:t>за кучето </a:t>
          </a:r>
          <a:endParaRPr lang="en-GB" sz="3600" b="1" dirty="0"/>
        </a:p>
      </dgm:t>
    </dgm:pt>
    <dgm:pt modelId="{60670CFF-EDFF-44B8-8637-26EAFB9296D0}" type="parTrans" cxnId="{75F4DFE9-6815-462D-87AA-3E02CAFF27EB}">
      <dgm:prSet/>
      <dgm:spPr/>
      <dgm:t>
        <a:bodyPr/>
        <a:lstStyle/>
        <a:p>
          <a:endParaRPr lang="en-GB"/>
        </a:p>
      </dgm:t>
    </dgm:pt>
    <dgm:pt modelId="{04B72657-2B7B-4C29-B5C3-B9AE431DCDD1}" type="sibTrans" cxnId="{75F4DFE9-6815-462D-87AA-3E02CAFF27EB}">
      <dgm:prSet/>
      <dgm:spPr/>
      <dgm:t>
        <a:bodyPr/>
        <a:lstStyle/>
        <a:p>
          <a:endParaRPr lang="en-GB"/>
        </a:p>
      </dgm:t>
    </dgm:pt>
    <dgm:pt modelId="{9CA6D506-E6FF-48E2-BD13-9C0FDECFC4F5}">
      <dgm:prSet phldrT="[Text]" custT="1"/>
      <dgm:spPr/>
      <dgm:t>
        <a:bodyPr/>
        <a:lstStyle/>
        <a:p>
          <a:r>
            <a:rPr lang="bg-BG" sz="3600" dirty="0" smtClean="0"/>
            <a:t> </a:t>
          </a:r>
          <a:r>
            <a:rPr lang="bg-BG" sz="3600" b="1" dirty="0" smtClean="0"/>
            <a:t>за котката</a:t>
          </a:r>
          <a:endParaRPr lang="en-GB" sz="3600" b="1" dirty="0"/>
        </a:p>
      </dgm:t>
    </dgm:pt>
    <dgm:pt modelId="{7B1C0285-C031-462A-BF6B-142922F9AE79}" type="parTrans" cxnId="{07E15F1E-1312-4572-A2EC-1E8529E6F66D}">
      <dgm:prSet/>
      <dgm:spPr/>
      <dgm:t>
        <a:bodyPr/>
        <a:lstStyle/>
        <a:p>
          <a:endParaRPr lang="en-GB"/>
        </a:p>
      </dgm:t>
    </dgm:pt>
    <dgm:pt modelId="{37B51CA6-7914-47EE-9ED0-9DE56D8D1BB2}" type="sibTrans" cxnId="{07E15F1E-1312-4572-A2EC-1E8529E6F66D}">
      <dgm:prSet/>
      <dgm:spPr/>
      <dgm:t>
        <a:bodyPr/>
        <a:lstStyle/>
        <a:p>
          <a:endParaRPr lang="en-GB"/>
        </a:p>
      </dgm:t>
    </dgm:pt>
    <dgm:pt modelId="{0C856116-9062-42F8-9353-7FD7CB9A01C6}">
      <dgm:prSet phldrT="[Text]"/>
      <dgm:spPr/>
      <dgm:t>
        <a:bodyPr/>
        <a:lstStyle/>
        <a:p>
          <a:r>
            <a:rPr lang="bg-BG" dirty="0" smtClean="0"/>
            <a:t>В</a:t>
          </a:r>
          <a:endParaRPr lang="en-GB" dirty="0"/>
        </a:p>
      </dgm:t>
    </dgm:pt>
    <dgm:pt modelId="{F194A536-879E-4915-B150-C627276FA0B1}" type="parTrans" cxnId="{837C2360-4A12-4332-8676-B0B29BDA5C00}">
      <dgm:prSet/>
      <dgm:spPr/>
      <dgm:t>
        <a:bodyPr/>
        <a:lstStyle/>
        <a:p>
          <a:endParaRPr lang="en-GB"/>
        </a:p>
      </dgm:t>
    </dgm:pt>
    <dgm:pt modelId="{F937A97C-5574-4623-8C2C-25CF26880BD7}" type="sibTrans" cxnId="{837C2360-4A12-4332-8676-B0B29BDA5C00}">
      <dgm:prSet/>
      <dgm:spPr/>
      <dgm:t>
        <a:bodyPr/>
        <a:lstStyle/>
        <a:p>
          <a:endParaRPr lang="en-GB"/>
        </a:p>
      </dgm:t>
    </dgm:pt>
    <dgm:pt modelId="{15AD1C48-22FD-4136-907A-EAA2DE2897DB}">
      <dgm:prSet phldrT="[Text]" custT="1"/>
      <dgm:spPr/>
      <dgm:t>
        <a:bodyPr/>
        <a:lstStyle/>
        <a:p>
          <a:r>
            <a:rPr lang="bg-BG" sz="3600" b="1" dirty="0" smtClean="0"/>
            <a:t> за лисицата</a:t>
          </a:r>
          <a:endParaRPr lang="en-GB" sz="3600" b="1" dirty="0"/>
        </a:p>
      </dgm:t>
    </dgm:pt>
    <dgm:pt modelId="{68E4A9BF-1C58-4A13-BEF1-8F6EB65848FF}" type="parTrans" cxnId="{B3715C6B-3D59-4F06-A792-ABA239E8A200}">
      <dgm:prSet/>
      <dgm:spPr/>
      <dgm:t>
        <a:bodyPr/>
        <a:lstStyle/>
        <a:p>
          <a:endParaRPr lang="en-GB"/>
        </a:p>
      </dgm:t>
    </dgm:pt>
    <dgm:pt modelId="{C09A5B01-85B4-4839-AD56-DF0172F8372D}" type="sibTrans" cxnId="{B3715C6B-3D59-4F06-A792-ABA239E8A200}">
      <dgm:prSet/>
      <dgm:spPr/>
      <dgm:t>
        <a:bodyPr/>
        <a:lstStyle/>
        <a:p>
          <a:endParaRPr lang="en-GB"/>
        </a:p>
      </dgm:t>
    </dgm:pt>
    <dgm:pt modelId="{9D7AFCD5-A429-4B48-81F4-845D9EFFB85D}">
      <dgm:prSet phldrT="[Text]"/>
      <dgm:spPr/>
      <dgm:t>
        <a:bodyPr/>
        <a:lstStyle/>
        <a:p>
          <a:r>
            <a:rPr lang="bg-BG" dirty="0" smtClean="0"/>
            <a:t>Б</a:t>
          </a:r>
          <a:endParaRPr lang="en-GB" dirty="0"/>
        </a:p>
      </dgm:t>
    </dgm:pt>
    <dgm:pt modelId="{05B66D32-A1E4-422A-A663-A7E3CD8B058B}" type="sibTrans" cxnId="{1CC8652B-809F-419E-8FA9-CBB2A345087A}">
      <dgm:prSet/>
      <dgm:spPr/>
      <dgm:t>
        <a:bodyPr/>
        <a:lstStyle/>
        <a:p>
          <a:endParaRPr lang="en-GB"/>
        </a:p>
      </dgm:t>
    </dgm:pt>
    <dgm:pt modelId="{C82F89DB-192C-4F68-8901-5D32FE1CA4C4}" type="parTrans" cxnId="{1CC8652B-809F-419E-8FA9-CBB2A345087A}">
      <dgm:prSet/>
      <dgm:spPr/>
      <dgm:t>
        <a:bodyPr/>
        <a:lstStyle/>
        <a:p>
          <a:endParaRPr lang="en-GB"/>
        </a:p>
      </dgm:t>
    </dgm:pt>
    <dgm:pt modelId="{3D1EB731-62AA-4330-9007-4F6103EED325}" type="pres">
      <dgm:prSet presAssocID="{886D16DD-8B3C-4F24-8E46-745820E43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6AF30-970F-41D8-95FB-1DA85BBFDCCD}" type="pres">
      <dgm:prSet presAssocID="{0FE9B642-54D1-495A-9EEC-6732EE234BD3}" presName="composite" presStyleCnt="0"/>
      <dgm:spPr/>
    </dgm:pt>
    <dgm:pt modelId="{34DAA3BE-37BB-4C0E-9728-05AF5E4EDC06}" type="pres">
      <dgm:prSet presAssocID="{0FE9B642-54D1-495A-9EEC-6732EE234B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A5141-5FCE-4B39-8704-18D7E21BC170}" type="pres">
      <dgm:prSet presAssocID="{0FE9B642-54D1-495A-9EEC-6732EE234B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3AA22-29FD-4C66-B117-FF90801BE3F0}" type="pres">
      <dgm:prSet presAssocID="{995F868B-5BA1-4C5D-88ED-D19DF8A9C384}" presName="sp" presStyleCnt="0"/>
      <dgm:spPr/>
    </dgm:pt>
    <dgm:pt modelId="{5C9FADCF-3872-4DF4-B8C1-3432259AAE9D}" type="pres">
      <dgm:prSet presAssocID="{9D7AFCD5-A429-4B48-81F4-845D9EFFB85D}" presName="composite" presStyleCnt="0"/>
      <dgm:spPr/>
    </dgm:pt>
    <dgm:pt modelId="{EA18F503-6435-48D1-9BEC-D3A754B332A3}" type="pres">
      <dgm:prSet presAssocID="{9D7AFCD5-A429-4B48-81F4-845D9EFFB8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2B3A4-A03B-461B-9CE2-2913166BA918}" type="pres">
      <dgm:prSet presAssocID="{9D7AFCD5-A429-4B48-81F4-845D9EFFB8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DD487-B03C-46C6-9A7A-8E481B3A5083}" type="pres">
      <dgm:prSet presAssocID="{05B66D32-A1E4-422A-A663-A7E3CD8B058B}" presName="sp" presStyleCnt="0"/>
      <dgm:spPr/>
    </dgm:pt>
    <dgm:pt modelId="{F34E463A-1756-4AEB-BB6E-5BAFADAB39DA}" type="pres">
      <dgm:prSet presAssocID="{0C856116-9062-42F8-9353-7FD7CB9A01C6}" presName="composite" presStyleCnt="0"/>
      <dgm:spPr/>
    </dgm:pt>
    <dgm:pt modelId="{2741FE0E-1559-4231-8934-101CA9622E25}" type="pres">
      <dgm:prSet presAssocID="{0C856116-9062-42F8-9353-7FD7CB9A0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A566F-0531-4089-B76C-BE7C9FC2723C}" type="pres">
      <dgm:prSet presAssocID="{0C856116-9062-42F8-9353-7FD7CB9A0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003999-075E-4483-B53C-AC806AC011A7}" type="presOf" srcId="{5BB97F96-5703-45BC-938C-B540515965DD}" destId="{382A5141-5FCE-4B39-8704-18D7E21BC170}" srcOrd="0" destOrd="0" presId="urn:microsoft.com/office/officeart/2005/8/layout/chevron2"/>
    <dgm:cxn modelId="{0AD91B8D-7538-4203-8C02-AD886B372B78}" srcId="{886D16DD-8B3C-4F24-8E46-745820E4323A}" destId="{0FE9B642-54D1-495A-9EEC-6732EE234BD3}" srcOrd="0" destOrd="0" parTransId="{495B1C4A-DFEC-433A-BAB5-CC8B730ADC24}" sibTransId="{995F868B-5BA1-4C5D-88ED-D19DF8A9C384}"/>
    <dgm:cxn modelId="{2A9ECC23-80FC-4957-B103-E3D1D4BF33FC}" type="presOf" srcId="{15AD1C48-22FD-4136-907A-EAA2DE2897DB}" destId="{2FCA566F-0531-4089-B76C-BE7C9FC2723C}" srcOrd="0" destOrd="0" presId="urn:microsoft.com/office/officeart/2005/8/layout/chevron2"/>
    <dgm:cxn modelId="{1CC8652B-809F-419E-8FA9-CBB2A345087A}" srcId="{886D16DD-8B3C-4F24-8E46-745820E4323A}" destId="{9D7AFCD5-A429-4B48-81F4-845D9EFFB85D}" srcOrd="1" destOrd="0" parTransId="{C82F89DB-192C-4F68-8901-5D32FE1CA4C4}" sibTransId="{05B66D32-A1E4-422A-A663-A7E3CD8B058B}"/>
    <dgm:cxn modelId="{07E15F1E-1312-4572-A2EC-1E8529E6F66D}" srcId="{9D7AFCD5-A429-4B48-81F4-845D9EFFB85D}" destId="{9CA6D506-E6FF-48E2-BD13-9C0FDECFC4F5}" srcOrd="0" destOrd="0" parTransId="{7B1C0285-C031-462A-BF6B-142922F9AE79}" sibTransId="{37B51CA6-7914-47EE-9ED0-9DE56D8D1BB2}"/>
    <dgm:cxn modelId="{837C2360-4A12-4332-8676-B0B29BDA5C00}" srcId="{886D16DD-8B3C-4F24-8E46-745820E4323A}" destId="{0C856116-9062-42F8-9353-7FD7CB9A01C6}" srcOrd="2" destOrd="0" parTransId="{F194A536-879E-4915-B150-C627276FA0B1}" sibTransId="{F937A97C-5574-4623-8C2C-25CF26880BD7}"/>
    <dgm:cxn modelId="{146C3773-A3E2-4FDE-BB24-78101F04BC24}" type="presOf" srcId="{0FE9B642-54D1-495A-9EEC-6732EE234BD3}" destId="{34DAA3BE-37BB-4C0E-9728-05AF5E4EDC06}" srcOrd="0" destOrd="0" presId="urn:microsoft.com/office/officeart/2005/8/layout/chevron2"/>
    <dgm:cxn modelId="{B3715C6B-3D59-4F06-A792-ABA239E8A200}" srcId="{0C856116-9062-42F8-9353-7FD7CB9A01C6}" destId="{15AD1C48-22FD-4136-907A-EAA2DE2897DB}" srcOrd="0" destOrd="0" parTransId="{68E4A9BF-1C58-4A13-BEF1-8F6EB65848FF}" sibTransId="{C09A5B01-85B4-4839-AD56-DF0172F8372D}"/>
    <dgm:cxn modelId="{2E87AAF0-39DE-49AA-AE19-8137506065B7}" type="presOf" srcId="{886D16DD-8B3C-4F24-8E46-745820E4323A}" destId="{3D1EB731-62AA-4330-9007-4F6103EED325}" srcOrd="0" destOrd="0" presId="urn:microsoft.com/office/officeart/2005/8/layout/chevron2"/>
    <dgm:cxn modelId="{699781EE-2878-45A1-9823-A496BBF4157C}" type="presOf" srcId="{9CA6D506-E6FF-48E2-BD13-9C0FDECFC4F5}" destId="{9F02B3A4-A03B-461B-9CE2-2913166BA918}" srcOrd="0" destOrd="0" presId="urn:microsoft.com/office/officeart/2005/8/layout/chevron2"/>
    <dgm:cxn modelId="{75F4DFE9-6815-462D-87AA-3E02CAFF27EB}" srcId="{0FE9B642-54D1-495A-9EEC-6732EE234BD3}" destId="{5BB97F96-5703-45BC-938C-B540515965DD}" srcOrd="0" destOrd="0" parTransId="{60670CFF-EDFF-44B8-8637-26EAFB9296D0}" sibTransId="{04B72657-2B7B-4C29-B5C3-B9AE431DCDD1}"/>
    <dgm:cxn modelId="{D86D5D05-33B8-497B-8C18-AB49A71D4F13}" type="presOf" srcId="{9D7AFCD5-A429-4B48-81F4-845D9EFFB85D}" destId="{EA18F503-6435-48D1-9BEC-D3A754B332A3}" srcOrd="0" destOrd="0" presId="urn:microsoft.com/office/officeart/2005/8/layout/chevron2"/>
    <dgm:cxn modelId="{187ABD50-C6A6-4911-9F83-14DFE909647B}" type="presOf" srcId="{0C856116-9062-42F8-9353-7FD7CB9A01C6}" destId="{2741FE0E-1559-4231-8934-101CA9622E25}" srcOrd="0" destOrd="0" presId="urn:microsoft.com/office/officeart/2005/8/layout/chevron2"/>
    <dgm:cxn modelId="{2C3D37BB-013D-4B4D-9D7B-94930F2A895C}" type="presParOf" srcId="{3D1EB731-62AA-4330-9007-4F6103EED325}" destId="{C346AF30-970F-41D8-95FB-1DA85BBFDCCD}" srcOrd="0" destOrd="0" presId="urn:microsoft.com/office/officeart/2005/8/layout/chevron2"/>
    <dgm:cxn modelId="{36B18CFE-917E-44C9-B16F-E4A641775F2D}" type="presParOf" srcId="{C346AF30-970F-41D8-95FB-1DA85BBFDCCD}" destId="{34DAA3BE-37BB-4C0E-9728-05AF5E4EDC06}" srcOrd="0" destOrd="0" presId="urn:microsoft.com/office/officeart/2005/8/layout/chevron2"/>
    <dgm:cxn modelId="{9343FC06-4732-4853-84A0-64CFAE53F021}" type="presParOf" srcId="{C346AF30-970F-41D8-95FB-1DA85BBFDCCD}" destId="{382A5141-5FCE-4B39-8704-18D7E21BC170}" srcOrd="1" destOrd="0" presId="urn:microsoft.com/office/officeart/2005/8/layout/chevron2"/>
    <dgm:cxn modelId="{1E7B6388-C592-4F5E-97B9-0F1E773F55F4}" type="presParOf" srcId="{3D1EB731-62AA-4330-9007-4F6103EED325}" destId="{5CD3AA22-29FD-4C66-B117-FF90801BE3F0}" srcOrd="1" destOrd="0" presId="urn:microsoft.com/office/officeart/2005/8/layout/chevron2"/>
    <dgm:cxn modelId="{F9B44E18-C8AA-43D9-84C1-4721A3E04E5D}" type="presParOf" srcId="{3D1EB731-62AA-4330-9007-4F6103EED325}" destId="{5C9FADCF-3872-4DF4-B8C1-3432259AAE9D}" srcOrd="2" destOrd="0" presId="urn:microsoft.com/office/officeart/2005/8/layout/chevron2"/>
    <dgm:cxn modelId="{D4C0ED8C-3677-4BDC-9CB9-39FA5A83F2CD}" type="presParOf" srcId="{5C9FADCF-3872-4DF4-B8C1-3432259AAE9D}" destId="{EA18F503-6435-48D1-9BEC-D3A754B332A3}" srcOrd="0" destOrd="0" presId="urn:microsoft.com/office/officeart/2005/8/layout/chevron2"/>
    <dgm:cxn modelId="{0A372838-13DA-4D40-AFB3-85418B73E7F4}" type="presParOf" srcId="{5C9FADCF-3872-4DF4-B8C1-3432259AAE9D}" destId="{9F02B3A4-A03B-461B-9CE2-2913166BA918}" srcOrd="1" destOrd="0" presId="urn:microsoft.com/office/officeart/2005/8/layout/chevron2"/>
    <dgm:cxn modelId="{77595BC2-DE75-4F38-AD71-11D7F74D0273}" type="presParOf" srcId="{3D1EB731-62AA-4330-9007-4F6103EED325}" destId="{DFFDD487-B03C-46C6-9A7A-8E481B3A5083}" srcOrd="3" destOrd="0" presId="urn:microsoft.com/office/officeart/2005/8/layout/chevron2"/>
    <dgm:cxn modelId="{121BC4A7-A6FC-44E6-9535-43A5CE9E1C5D}" type="presParOf" srcId="{3D1EB731-62AA-4330-9007-4F6103EED325}" destId="{F34E463A-1756-4AEB-BB6E-5BAFADAB39DA}" srcOrd="4" destOrd="0" presId="urn:microsoft.com/office/officeart/2005/8/layout/chevron2"/>
    <dgm:cxn modelId="{7C76D9F8-77A7-418E-A8E1-F615E2D2C3AE}" type="presParOf" srcId="{F34E463A-1756-4AEB-BB6E-5BAFADAB39DA}" destId="{2741FE0E-1559-4231-8934-101CA9622E25}" srcOrd="0" destOrd="0" presId="urn:microsoft.com/office/officeart/2005/8/layout/chevron2"/>
    <dgm:cxn modelId="{04BA770A-1568-40D5-BBD9-43F933E08D35}" type="presParOf" srcId="{F34E463A-1756-4AEB-BB6E-5BAFADAB39DA}" destId="{2FCA566F-0531-4089-B76C-BE7C9FC272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10E6D5-4130-4DD4-B273-4AC976ABE53C}" type="doc">
      <dgm:prSet loTypeId="urn:microsoft.com/office/officeart/2005/8/layout/hierarchy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F2C5430-99B3-4C86-9AE6-288B4CB4B760}">
      <dgm:prSet phldrT="[Text]"/>
      <dgm:spPr/>
      <dgm:t>
        <a:bodyPr/>
        <a:lstStyle/>
        <a:p>
          <a:r>
            <a:rPr lang="bg-BG" dirty="0" smtClean="0"/>
            <a:t>скок</a:t>
          </a:r>
          <a:endParaRPr lang="en-GB" dirty="0"/>
        </a:p>
      </dgm:t>
    </dgm:pt>
    <dgm:pt modelId="{8657C605-6CE1-4D27-B46E-00FF6E003D1D}" type="parTrans" cxnId="{1F9C4DE5-E84A-4349-BFC4-A216B955E3BA}">
      <dgm:prSet/>
      <dgm:spPr/>
      <dgm:t>
        <a:bodyPr/>
        <a:lstStyle/>
        <a:p>
          <a:endParaRPr lang="en-GB"/>
        </a:p>
      </dgm:t>
    </dgm:pt>
    <dgm:pt modelId="{3E93AF26-D229-4517-9BAA-1BBF67E0CC0B}" type="sibTrans" cxnId="{1F9C4DE5-E84A-4349-BFC4-A216B955E3BA}">
      <dgm:prSet/>
      <dgm:spPr/>
      <dgm:t>
        <a:bodyPr/>
        <a:lstStyle/>
        <a:p>
          <a:endParaRPr lang="en-GB"/>
        </a:p>
      </dgm:t>
    </dgm:pt>
    <dgm:pt modelId="{8FF9A8B6-6313-49F1-B596-DA25401EAB5F}">
      <dgm:prSet phldrT="[Text]"/>
      <dgm:spPr/>
      <dgm:t>
        <a:bodyPr/>
        <a:lstStyle/>
        <a:p>
          <a:r>
            <a:rPr lang="bg-BG" dirty="0" smtClean="0"/>
            <a:t>ско</a:t>
          </a:r>
          <a:r>
            <a:rPr lang="bg-BG" dirty="0" smtClean="0">
              <a:solidFill>
                <a:srgbClr val="FF0000"/>
              </a:solidFill>
            </a:rPr>
            <a:t>к</a:t>
          </a:r>
          <a:r>
            <a:rPr lang="bg-BG" dirty="0" smtClean="0"/>
            <a:t>ове</a:t>
          </a:r>
          <a:endParaRPr lang="en-GB" dirty="0"/>
        </a:p>
      </dgm:t>
    </dgm:pt>
    <dgm:pt modelId="{2AF20125-55B6-436B-B914-77D1A76B23DE}" type="sibTrans" cxnId="{8DD5584C-18E1-4714-B1B8-04EFE4089B82}">
      <dgm:prSet/>
      <dgm:spPr/>
      <dgm:t>
        <a:bodyPr/>
        <a:lstStyle/>
        <a:p>
          <a:endParaRPr lang="en-GB"/>
        </a:p>
      </dgm:t>
    </dgm:pt>
    <dgm:pt modelId="{1D4A0A6D-F959-4A94-AA1B-6A48828F7BF8}" type="parTrans" cxnId="{8DD5584C-18E1-4714-B1B8-04EFE4089B82}">
      <dgm:prSet/>
      <dgm:spPr/>
      <dgm:t>
        <a:bodyPr/>
        <a:lstStyle/>
        <a:p>
          <a:endParaRPr lang="en-GB"/>
        </a:p>
      </dgm:t>
    </dgm:pt>
    <dgm:pt modelId="{4B674D1D-3999-40A4-BE47-23D24D5B2E88}">
      <dgm:prSet phldrT="[Text]"/>
      <dgm:spPr/>
      <dgm:t>
        <a:bodyPr/>
        <a:lstStyle/>
        <a:p>
          <a:r>
            <a:rPr lang="bg-BG" dirty="0" smtClean="0"/>
            <a:t>пе</a:t>
          </a:r>
          <a:r>
            <a:rPr lang="bg-BG" dirty="0" smtClean="0">
              <a:solidFill>
                <a:srgbClr val="FF0000"/>
              </a:solidFill>
            </a:rPr>
            <a:t>т</a:t>
          </a:r>
          <a:r>
            <a:rPr lang="bg-BG" dirty="0" smtClean="0"/>
            <a:t>и</a:t>
          </a:r>
          <a:endParaRPr lang="en-GB" dirty="0"/>
        </a:p>
      </dgm:t>
    </dgm:pt>
    <dgm:pt modelId="{88EACF77-EA75-4309-B409-B7594709AC8B}" type="sibTrans" cxnId="{29008353-824D-45D7-9230-08FAE273CE2C}">
      <dgm:prSet/>
      <dgm:spPr/>
      <dgm:t>
        <a:bodyPr/>
        <a:lstStyle/>
        <a:p>
          <a:endParaRPr lang="en-GB"/>
        </a:p>
      </dgm:t>
    </dgm:pt>
    <dgm:pt modelId="{C18EEF15-E356-42A9-97DA-E802EA584E8C}" type="parTrans" cxnId="{29008353-824D-45D7-9230-08FAE273CE2C}">
      <dgm:prSet/>
      <dgm:spPr/>
      <dgm:t>
        <a:bodyPr/>
        <a:lstStyle/>
        <a:p>
          <a:endParaRPr lang="en-GB"/>
        </a:p>
      </dgm:t>
    </dgm:pt>
    <dgm:pt modelId="{CE3CD850-CD5A-4C5E-A936-2C6A7BDAC107}">
      <dgm:prSet phldrT="[Text]"/>
      <dgm:spPr/>
      <dgm:t>
        <a:bodyPr/>
        <a:lstStyle/>
        <a:p>
          <a:r>
            <a:rPr lang="bg-BG" dirty="0" smtClean="0"/>
            <a:t>пет</a:t>
          </a:r>
          <a:endParaRPr lang="en-GB" dirty="0"/>
        </a:p>
      </dgm:t>
    </dgm:pt>
    <dgm:pt modelId="{F4CFACA6-5A9B-4ADC-9CDE-F4E8D353E1F1}" type="sibTrans" cxnId="{9F60166B-1F55-4895-86F3-0C7EB2AACC32}">
      <dgm:prSet/>
      <dgm:spPr/>
      <dgm:t>
        <a:bodyPr/>
        <a:lstStyle/>
        <a:p>
          <a:endParaRPr lang="en-GB"/>
        </a:p>
      </dgm:t>
    </dgm:pt>
    <dgm:pt modelId="{722A92C8-7AF0-4608-886D-7E80D70B0CD9}" type="parTrans" cxnId="{9F60166B-1F55-4895-86F3-0C7EB2AACC32}">
      <dgm:prSet/>
      <dgm:spPr/>
      <dgm:t>
        <a:bodyPr/>
        <a:lstStyle/>
        <a:p>
          <a:endParaRPr lang="en-GB"/>
        </a:p>
      </dgm:t>
    </dgm:pt>
    <dgm:pt modelId="{C1B25D6F-1648-4EF7-A608-9865D96E322F}" type="pres">
      <dgm:prSet presAssocID="{2A10E6D5-4130-4DD4-B273-4AC976ABE53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A74C71E-D571-44F1-8B61-2DF28BB24582}" type="pres">
      <dgm:prSet presAssocID="{7F2C5430-99B3-4C86-9AE6-288B4CB4B760}" presName="root" presStyleCnt="0"/>
      <dgm:spPr/>
    </dgm:pt>
    <dgm:pt modelId="{C3455609-C677-48BF-9184-BC0D5BCE7275}" type="pres">
      <dgm:prSet presAssocID="{7F2C5430-99B3-4C86-9AE6-288B4CB4B760}" presName="rootComposite" presStyleCnt="0"/>
      <dgm:spPr/>
    </dgm:pt>
    <dgm:pt modelId="{FC12BD1E-9C91-4578-AAF8-BF72E135F178}" type="pres">
      <dgm:prSet presAssocID="{7F2C5430-99B3-4C86-9AE6-288B4CB4B760}" presName="rootText" presStyleLbl="node1" presStyleIdx="0" presStyleCnt="2"/>
      <dgm:spPr/>
      <dgm:t>
        <a:bodyPr/>
        <a:lstStyle/>
        <a:p>
          <a:endParaRPr lang="en-GB"/>
        </a:p>
      </dgm:t>
    </dgm:pt>
    <dgm:pt modelId="{FC8A1607-EEA8-4B5C-A088-940C3D168EC3}" type="pres">
      <dgm:prSet presAssocID="{7F2C5430-99B3-4C86-9AE6-288B4CB4B760}" presName="rootConnector" presStyleLbl="node1" presStyleIdx="0" presStyleCnt="2"/>
      <dgm:spPr/>
      <dgm:t>
        <a:bodyPr/>
        <a:lstStyle/>
        <a:p>
          <a:endParaRPr lang="en-GB"/>
        </a:p>
      </dgm:t>
    </dgm:pt>
    <dgm:pt modelId="{024552A5-1D4D-453B-8654-465C7F31F777}" type="pres">
      <dgm:prSet presAssocID="{7F2C5430-99B3-4C86-9AE6-288B4CB4B760}" presName="childShape" presStyleCnt="0"/>
      <dgm:spPr/>
    </dgm:pt>
    <dgm:pt modelId="{18E754BB-A2AB-477D-9B9E-62E058DF4F74}" type="pres">
      <dgm:prSet presAssocID="{1D4A0A6D-F959-4A94-AA1B-6A48828F7BF8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8BB2747-1A2A-419F-A088-40982D5052FC}" type="pres">
      <dgm:prSet presAssocID="{8FF9A8B6-6313-49F1-B596-DA25401EAB5F}" presName="childText" presStyleLbl="bgAcc1" presStyleIdx="0" presStyleCnt="2" custLinFactNeighborX="6120" custLinFactNeighborY="227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3F8126-4295-4AAE-804E-3E07853FBEEB}" type="pres">
      <dgm:prSet presAssocID="{CE3CD850-CD5A-4C5E-A936-2C6A7BDAC107}" presName="root" presStyleCnt="0"/>
      <dgm:spPr/>
    </dgm:pt>
    <dgm:pt modelId="{43986BFE-63E2-40A3-BF80-AF355723256F}" type="pres">
      <dgm:prSet presAssocID="{CE3CD850-CD5A-4C5E-A936-2C6A7BDAC107}" presName="rootComposite" presStyleCnt="0"/>
      <dgm:spPr/>
    </dgm:pt>
    <dgm:pt modelId="{82544D1D-21B1-4076-B3D1-7EA2BC7634B4}" type="pres">
      <dgm:prSet presAssocID="{CE3CD850-CD5A-4C5E-A936-2C6A7BDAC107}" presName="rootText" presStyleLbl="node1" presStyleIdx="1" presStyleCnt="2"/>
      <dgm:spPr/>
      <dgm:t>
        <a:bodyPr/>
        <a:lstStyle/>
        <a:p>
          <a:endParaRPr lang="en-GB"/>
        </a:p>
      </dgm:t>
    </dgm:pt>
    <dgm:pt modelId="{ACA8353C-EB0F-4AAB-8FE6-4B9EDF732C86}" type="pres">
      <dgm:prSet presAssocID="{CE3CD850-CD5A-4C5E-A936-2C6A7BDAC107}" presName="rootConnector" presStyleLbl="node1" presStyleIdx="1" presStyleCnt="2"/>
      <dgm:spPr/>
      <dgm:t>
        <a:bodyPr/>
        <a:lstStyle/>
        <a:p>
          <a:endParaRPr lang="en-GB"/>
        </a:p>
      </dgm:t>
    </dgm:pt>
    <dgm:pt modelId="{3F1AA36D-8357-4330-B482-61CA39488368}" type="pres">
      <dgm:prSet presAssocID="{CE3CD850-CD5A-4C5E-A936-2C6A7BDAC107}" presName="childShape" presStyleCnt="0"/>
      <dgm:spPr/>
    </dgm:pt>
    <dgm:pt modelId="{538026BE-0AC2-434A-9CDC-F9226BE01588}" type="pres">
      <dgm:prSet presAssocID="{C18EEF15-E356-42A9-97DA-E802EA584E8C}" presName="Name13" presStyleLbl="parChTrans1D2" presStyleIdx="1" presStyleCnt="2"/>
      <dgm:spPr/>
      <dgm:t>
        <a:bodyPr/>
        <a:lstStyle/>
        <a:p>
          <a:endParaRPr lang="en-GB"/>
        </a:p>
      </dgm:t>
    </dgm:pt>
    <dgm:pt modelId="{EE920A01-04D5-411C-BE81-6E666835B794}" type="pres">
      <dgm:prSet presAssocID="{4B674D1D-3999-40A4-BE47-23D24D5B2E88}" presName="childText" presStyleLbl="bgAcc1" presStyleIdx="1" presStyleCnt="2" custLinFactNeighborX="2809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1AC31B-95E3-41D5-B8DA-029C9D4AE90E}" type="presOf" srcId="{CE3CD850-CD5A-4C5E-A936-2C6A7BDAC107}" destId="{82544D1D-21B1-4076-B3D1-7EA2BC7634B4}" srcOrd="0" destOrd="0" presId="urn:microsoft.com/office/officeart/2005/8/layout/hierarchy3"/>
    <dgm:cxn modelId="{C010F86D-DC6D-4BA4-A402-5A7E9F452092}" type="presOf" srcId="{1D4A0A6D-F959-4A94-AA1B-6A48828F7BF8}" destId="{18E754BB-A2AB-477D-9B9E-62E058DF4F74}" srcOrd="0" destOrd="0" presId="urn:microsoft.com/office/officeart/2005/8/layout/hierarchy3"/>
    <dgm:cxn modelId="{9F60166B-1F55-4895-86F3-0C7EB2AACC32}" srcId="{2A10E6D5-4130-4DD4-B273-4AC976ABE53C}" destId="{CE3CD850-CD5A-4C5E-A936-2C6A7BDAC107}" srcOrd="1" destOrd="0" parTransId="{722A92C8-7AF0-4608-886D-7E80D70B0CD9}" sibTransId="{F4CFACA6-5A9B-4ADC-9CDE-F4E8D353E1F1}"/>
    <dgm:cxn modelId="{4B71F1E3-9E41-4E5E-87D0-8884F944F771}" type="presOf" srcId="{2A10E6D5-4130-4DD4-B273-4AC976ABE53C}" destId="{C1B25D6F-1648-4EF7-A608-9865D96E322F}" srcOrd="0" destOrd="0" presId="urn:microsoft.com/office/officeart/2005/8/layout/hierarchy3"/>
    <dgm:cxn modelId="{8EDAC039-4384-4F7D-8CDD-47CCE36C98FE}" type="presOf" srcId="{4B674D1D-3999-40A4-BE47-23D24D5B2E88}" destId="{EE920A01-04D5-411C-BE81-6E666835B794}" srcOrd="0" destOrd="0" presId="urn:microsoft.com/office/officeart/2005/8/layout/hierarchy3"/>
    <dgm:cxn modelId="{762E4DDE-F744-43C1-8746-6809FA0F759C}" type="presOf" srcId="{8FF9A8B6-6313-49F1-B596-DA25401EAB5F}" destId="{48BB2747-1A2A-419F-A088-40982D5052FC}" srcOrd="0" destOrd="0" presId="urn:microsoft.com/office/officeart/2005/8/layout/hierarchy3"/>
    <dgm:cxn modelId="{0083C978-5F0D-4060-9602-5030138879AA}" type="presOf" srcId="{7F2C5430-99B3-4C86-9AE6-288B4CB4B760}" destId="{FC12BD1E-9C91-4578-AAF8-BF72E135F178}" srcOrd="0" destOrd="0" presId="urn:microsoft.com/office/officeart/2005/8/layout/hierarchy3"/>
    <dgm:cxn modelId="{93882943-3480-4C1F-8664-F7D65AA72A36}" type="presOf" srcId="{7F2C5430-99B3-4C86-9AE6-288B4CB4B760}" destId="{FC8A1607-EEA8-4B5C-A088-940C3D168EC3}" srcOrd="1" destOrd="0" presId="urn:microsoft.com/office/officeart/2005/8/layout/hierarchy3"/>
    <dgm:cxn modelId="{BA27FB4D-C2C7-46C9-A35E-95A6D24AE915}" type="presOf" srcId="{C18EEF15-E356-42A9-97DA-E802EA584E8C}" destId="{538026BE-0AC2-434A-9CDC-F9226BE01588}" srcOrd="0" destOrd="0" presId="urn:microsoft.com/office/officeart/2005/8/layout/hierarchy3"/>
    <dgm:cxn modelId="{8DD5584C-18E1-4714-B1B8-04EFE4089B82}" srcId="{7F2C5430-99B3-4C86-9AE6-288B4CB4B760}" destId="{8FF9A8B6-6313-49F1-B596-DA25401EAB5F}" srcOrd="0" destOrd="0" parTransId="{1D4A0A6D-F959-4A94-AA1B-6A48828F7BF8}" sibTransId="{2AF20125-55B6-436B-B914-77D1A76B23DE}"/>
    <dgm:cxn modelId="{8318BEC9-EAC5-4A57-A552-B7B21B7D4A28}" type="presOf" srcId="{CE3CD850-CD5A-4C5E-A936-2C6A7BDAC107}" destId="{ACA8353C-EB0F-4AAB-8FE6-4B9EDF732C86}" srcOrd="1" destOrd="0" presId="urn:microsoft.com/office/officeart/2005/8/layout/hierarchy3"/>
    <dgm:cxn modelId="{1F9C4DE5-E84A-4349-BFC4-A216B955E3BA}" srcId="{2A10E6D5-4130-4DD4-B273-4AC976ABE53C}" destId="{7F2C5430-99B3-4C86-9AE6-288B4CB4B760}" srcOrd="0" destOrd="0" parTransId="{8657C605-6CE1-4D27-B46E-00FF6E003D1D}" sibTransId="{3E93AF26-D229-4517-9BAA-1BBF67E0CC0B}"/>
    <dgm:cxn modelId="{29008353-824D-45D7-9230-08FAE273CE2C}" srcId="{CE3CD850-CD5A-4C5E-A936-2C6A7BDAC107}" destId="{4B674D1D-3999-40A4-BE47-23D24D5B2E88}" srcOrd="0" destOrd="0" parTransId="{C18EEF15-E356-42A9-97DA-E802EA584E8C}" sibTransId="{88EACF77-EA75-4309-B409-B7594709AC8B}"/>
    <dgm:cxn modelId="{27FAB4B4-D476-4F3C-9696-03ACCE7D0784}" type="presParOf" srcId="{C1B25D6F-1648-4EF7-A608-9865D96E322F}" destId="{5A74C71E-D571-44F1-8B61-2DF28BB24582}" srcOrd="0" destOrd="0" presId="urn:microsoft.com/office/officeart/2005/8/layout/hierarchy3"/>
    <dgm:cxn modelId="{B8CC65CF-089E-40D6-B2E3-03D82188C528}" type="presParOf" srcId="{5A74C71E-D571-44F1-8B61-2DF28BB24582}" destId="{C3455609-C677-48BF-9184-BC0D5BCE7275}" srcOrd="0" destOrd="0" presId="urn:microsoft.com/office/officeart/2005/8/layout/hierarchy3"/>
    <dgm:cxn modelId="{1B100D64-B128-412F-BD23-F83005DAD2DC}" type="presParOf" srcId="{C3455609-C677-48BF-9184-BC0D5BCE7275}" destId="{FC12BD1E-9C91-4578-AAF8-BF72E135F178}" srcOrd="0" destOrd="0" presId="urn:microsoft.com/office/officeart/2005/8/layout/hierarchy3"/>
    <dgm:cxn modelId="{8AFA8E37-9566-449E-86D3-0C84BA9559C0}" type="presParOf" srcId="{C3455609-C677-48BF-9184-BC0D5BCE7275}" destId="{FC8A1607-EEA8-4B5C-A088-940C3D168EC3}" srcOrd="1" destOrd="0" presId="urn:microsoft.com/office/officeart/2005/8/layout/hierarchy3"/>
    <dgm:cxn modelId="{8BADE40F-0852-46F6-AFDA-4A3801FD8002}" type="presParOf" srcId="{5A74C71E-D571-44F1-8B61-2DF28BB24582}" destId="{024552A5-1D4D-453B-8654-465C7F31F777}" srcOrd="1" destOrd="0" presId="urn:microsoft.com/office/officeart/2005/8/layout/hierarchy3"/>
    <dgm:cxn modelId="{1B427905-3AD1-4337-A6E4-A48DBC1DD362}" type="presParOf" srcId="{024552A5-1D4D-453B-8654-465C7F31F777}" destId="{18E754BB-A2AB-477D-9B9E-62E058DF4F74}" srcOrd="0" destOrd="0" presId="urn:microsoft.com/office/officeart/2005/8/layout/hierarchy3"/>
    <dgm:cxn modelId="{D460E850-F3A2-4403-BC89-D8AD1E9CC050}" type="presParOf" srcId="{024552A5-1D4D-453B-8654-465C7F31F777}" destId="{48BB2747-1A2A-419F-A088-40982D5052FC}" srcOrd="1" destOrd="0" presId="urn:microsoft.com/office/officeart/2005/8/layout/hierarchy3"/>
    <dgm:cxn modelId="{C9BD339A-B910-4CA0-98A7-3ED248C9F998}" type="presParOf" srcId="{C1B25D6F-1648-4EF7-A608-9865D96E322F}" destId="{A03F8126-4295-4AAE-804E-3E07853FBEEB}" srcOrd="1" destOrd="0" presId="urn:microsoft.com/office/officeart/2005/8/layout/hierarchy3"/>
    <dgm:cxn modelId="{FCBEA4C0-418D-4A12-9E04-6B91698AD665}" type="presParOf" srcId="{A03F8126-4295-4AAE-804E-3E07853FBEEB}" destId="{43986BFE-63E2-40A3-BF80-AF355723256F}" srcOrd="0" destOrd="0" presId="urn:microsoft.com/office/officeart/2005/8/layout/hierarchy3"/>
    <dgm:cxn modelId="{D0511048-A9BD-437A-AC60-15BB730AC56F}" type="presParOf" srcId="{43986BFE-63E2-40A3-BF80-AF355723256F}" destId="{82544D1D-21B1-4076-B3D1-7EA2BC7634B4}" srcOrd="0" destOrd="0" presId="urn:microsoft.com/office/officeart/2005/8/layout/hierarchy3"/>
    <dgm:cxn modelId="{B6128ECF-B7F4-496F-B77F-3DFD87947219}" type="presParOf" srcId="{43986BFE-63E2-40A3-BF80-AF355723256F}" destId="{ACA8353C-EB0F-4AAB-8FE6-4B9EDF732C86}" srcOrd="1" destOrd="0" presId="urn:microsoft.com/office/officeart/2005/8/layout/hierarchy3"/>
    <dgm:cxn modelId="{56FDA525-C604-4210-8D65-17E42F16523E}" type="presParOf" srcId="{A03F8126-4295-4AAE-804E-3E07853FBEEB}" destId="{3F1AA36D-8357-4330-B482-61CA39488368}" srcOrd="1" destOrd="0" presId="urn:microsoft.com/office/officeart/2005/8/layout/hierarchy3"/>
    <dgm:cxn modelId="{B8C18CDC-6936-4314-886B-4D6A5DDD877B}" type="presParOf" srcId="{3F1AA36D-8357-4330-B482-61CA39488368}" destId="{538026BE-0AC2-434A-9CDC-F9226BE01588}" srcOrd="0" destOrd="0" presId="urn:microsoft.com/office/officeart/2005/8/layout/hierarchy3"/>
    <dgm:cxn modelId="{B54B451E-76D6-4F2D-AC00-E8BB0A0210BD}" type="presParOf" srcId="{3F1AA36D-8357-4330-B482-61CA39488368}" destId="{EE920A01-04D5-411C-BE81-6E666835B79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8EDBF2-3E50-46B5-B5FC-E2E8BB6A5DA7}" type="doc">
      <dgm:prSet loTypeId="urn:microsoft.com/office/officeart/2005/8/layout/pyramid2" loCatId="list" qsTypeId="urn:microsoft.com/office/officeart/2005/8/quickstyle/3d2" qsCatId="3D" csTypeId="urn:microsoft.com/office/officeart/2005/8/colors/accent6_1" csCatId="accent6" phldr="1"/>
      <dgm:spPr/>
    </dgm:pt>
    <dgm:pt modelId="{5E10A4CF-7268-42F7-945B-EBEA6DF34AE8}">
      <dgm:prSet phldrT="[Text]"/>
      <dgm:spPr/>
      <dgm:t>
        <a:bodyPr/>
        <a:lstStyle/>
        <a:p>
          <a:r>
            <a:rPr lang="bg-BG" dirty="0" smtClean="0"/>
            <a:t>тигар</a:t>
          </a:r>
          <a:endParaRPr lang="en-GB" dirty="0"/>
        </a:p>
      </dgm:t>
    </dgm:pt>
    <dgm:pt modelId="{1EEFE3B5-43CB-42FF-8EC2-44265F3AA11E}" type="parTrans" cxnId="{D5014DB5-612E-4328-843A-6F1AB9EE4AA1}">
      <dgm:prSet/>
      <dgm:spPr/>
      <dgm:t>
        <a:bodyPr/>
        <a:lstStyle/>
        <a:p>
          <a:endParaRPr lang="en-GB"/>
        </a:p>
      </dgm:t>
    </dgm:pt>
    <dgm:pt modelId="{5FE7CA98-12CA-4C3E-B4A2-1824FED46325}" type="sibTrans" cxnId="{D5014DB5-612E-4328-843A-6F1AB9EE4AA1}">
      <dgm:prSet/>
      <dgm:spPr/>
      <dgm:t>
        <a:bodyPr/>
        <a:lstStyle/>
        <a:p>
          <a:endParaRPr lang="en-GB"/>
        </a:p>
      </dgm:t>
    </dgm:pt>
    <dgm:pt modelId="{9A21307C-B24D-4F15-8494-3A03659F5E38}">
      <dgm:prSet phldrT="[Text]"/>
      <dgm:spPr/>
      <dgm:t>
        <a:bodyPr/>
        <a:lstStyle/>
        <a:p>
          <a:r>
            <a:rPr lang="bg-BG" dirty="0" smtClean="0"/>
            <a:t>тигър</a:t>
          </a:r>
          <a:endParaRPr lang="en-GB" dirty="0"/>
        </a:p>
      </dgm:t>
    </dgm:pt>
    <dgm:pt modelId="{3888D9E0-09AA-4748-90EC-833723A9310A}" type="parTrans" cxnId="{75FCF419-CAEB-4E67-89BB-610161A19F62}">
      <dgm:prSet/>
      <dgm:spPr/>
      <dgm:t>
        <a:bodyPr/>
        <a:lstStyle/>
        <a:p>
          <a:endParaRPr lang="en-GB"/>
        </a:p>
      </dgm:t>
    </dgm:pt>
    <dgm:pt modelId="{D7E9578E-BCDB-46E6-917D-2954707FB571}" type="sibTrans" cxnId="{75FCF419-CAEB-4E67-89BB-610161A19F62}">
      <dgm:prSet/>
      <dgm:spPr/>
      <dgm:t>
        <a:bodyPr/>
        <a:lstStyle/>
        <a:p>
          <a:endParaRPr lang="en-GB"/>
        </a:p>
      </dgm:t>
    </dgm:pt>
    <dgm:pt modelId="{977FE749-DBC9-4410-8A4E-34AEEACA50D4}">
      <dgm:prSet phldrT="[Text]"/>
      <dgm:spPr/>
      <dgm:t>
        <a:bodyPr/>
        <a:lstStyle/>
        <a:p>
          <a:r>
            <a:rPr lang="bg-BG" dirty="0" smtClean="0"/>
            <a:t>тигр</a:t>
          </a:r>
          <a:endParaRPr lang="en-GB" dirty="0"/>
        </a:p>
      </dgm:t>
    </dgm:pt>
    <dgm:pt modelId="{16A952B7-9CB9-4A44-8E6D-3EEBE8395A7F}" type="parTrans" cxnId="{484F9DAB-5CF0-41AB-8F4C-4023238DE7D4}">
      <dgm:prSet/>
      <dgm:spPr/>
      <dgm:t>
        <a:bodyPr/>
        <a:lstStyle/>
        <a:p>
          <a:endParaRPr lang="en-GB"/>
        </a:p>
      </dgm:t>
    </dgm:pt>
    <dgm:pt modelId="{820FD2B2-F8E2-4BDA-B408-5333174C5492}" type="sibTrans" cxnId="{484F9DAB-5CF0-41AB-8F4C-4023238DE7D4}">
      <dgm:prSet/>
      <dgm:spPr/>
      <dgm:t>
        <a:bodyPr/>
        <a:lstStyle/>
        <a:p>
          <a:endParaRPr lang="en-GB"/>
        </a:p>
      </dgm:t>
    </dgm:pt>
    <dgm:pt modelId="{EBAFC2C7-C387-4725-BBDF-778D953E2D39}" type="pres">
      <dgm:prSet presAssocID="{D28EDBF2-3E50-46B5-B5FC-E2E8BB6A5DA7}" presName="compositeShape" presStyleCnt="0">
        <dgm:presLayoutVars>
          <dgm:dir/>
          <dgm:resizeHandles/>
        </dgm:presLayoutVars>
      </dgm:prSet>
      <dgm:spPr/>
    </dgm:pt>
    <dgm:pt modelId="{8283227D-E856-4B7A-AEB4-881A00E45FB7}" type="pres">
      <dgm:prSet presAssocID="{D28EDBF2-3E50-46B5-B5FC-E2E8BB6A5DA7}" presName="pyramid" presStyleLbl="node1" presStyleIdx="0" presStyleCnt="1"/>
      <dgm:spPr/>
    </dgm:pt>
    <dgm:pt modelId="{C9408C24-12D9-4243-971D-33356ABE19CF}" type="pres">
      <dgm:prSet presAssocID="{D28EDBF2-3E50-46B5-B5FC-E2E8BB6A5DA7}" presName="theList" presStyleCnt="0"/>
      <dgm:spPr/>
    </dgm:pt>
    <dgm:pt modelId="{FF5F7BAF-D07E-485E-A209-2D5CD6412D2E}" type="pres">
      <dgm:prSet presAssocID="{5E10A4CF-7268-42F7-945B-EBEA6DF34AE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D290E8-F748-46B0-B8BE-4BC50E4EF1DC}" type="pres">
      <dgm:prSet presAssocID="{5E10A4CF-7268-42F7-945B-EBEA6DF34AE8}" presName="aSpace" presStyleCnt="0"/>
      <dgm:spPr/>
    </dgm:pt>
    <dgm:pt modelId="{C8C29A50-552D-4FDE-B33D-3EAEF4F90B48}" type="pres">
      <dgm:prSet presAssocID="{9A21307C-B24D-4F15-8494-3A03659F5E3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39E313-6238-4DA7-B82C-EB493F49AFD9}" type="pres">
      <dgm:prSet presAssocID="{9A21307C-B24D-4F15-8494-3A03659F5E38}" presName="aSpace" presStyleCnt="0"/>
      <dgm:spPr/>
    </dgm:pt>
    <dgm:pt modelId="{5B159892-EB1F-438A-96BF-E5385A6BA6C7}" type="pres">
      <dgm:prSet presAssocID="{977FE749-DBC9-4410-8A4E-34AEEACA50D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CCA45-272A-4C19-B5F4-99E32943D283}" type="pres">
      <dgm:prSet presAssocID="{977FE749-DBC9-4410-8A4E-34AEEACA50D4}" presName="aSpace" presStyleCnt="0"/>
      <dgm:spPr/>
    </dgm:pt>
  </dgm:ptLst>
  <dgm:cxnLst>
    <dgm:cxn modelId="{5786F4DD-A9FC-4FD4-BBD9-EB4C3918ADB8}" type="presOf" srcId="{5E10A4CF-7268-42F7-945B-EBEA6DF34AE8}" destId="{FF5F7BAF-D07E-485E-A209-2D5CD6412D2E}" srcOrd="0" destOrd="0" presId="urn:microsoft.com/office/officeart/2005/8/layout/pyramid2"/>
    <dgm:cxn modelId="{484F9DAB-5CF0-41AB-8F4C-4023238DE7D4}" srcId="{D28EDBF2-3E50-46B5-B5FC-E2E8BB6A5DA7}" destId="{977FE749-DBC9-4410-8A4E-34AEEACA50D4}" srcOrd="2" destOrd="0" parTransId="{16A952B7-9CB9-4A44-8E6D-3EEBE8395A7F}" sibTransId="{820FD2B2-F8E2-4BDA-B408-5333174C5492}"/>
    <dgm:cxn modelId="{D5014DB5-612E-4328-843A-6F1AB9EE4AA1}" srcId="{D28EDBF2-3E50-46B5-B5FC-E2E8BB6A5DA7}" destId="{5E10A4CF-7268-42F7-945B-EBEA6DF34AE8}" srcOrd="0" destOrd="0" parTransId="{1EEFE3B5-43CB-42FF-8EC2-44265F3AA11E}" sibTransId="{5FE7CA98-12CA-4C3E-B4A2-1824FED46325}"/>
    <dgm:cxn modelId="{61FFBE15-7900-4FF0-BCA4-D4838AABAEAA}" type="presOf" srcId="{D28EDBF2-3E50-46B5-B5FC-E2E8BB6A5DA7}" destId="{EBAFC2C7-C387-4725-BBDF-778D953E2D39}" srcOrd="0" destOrd="0" presId="urn:microsoft.com/office/officeart/2005/8/layout/pyramid2"/>
    <dgm:cxn modelId="{38A0ABCA-1B91-43E0-B826-CC729BA74021}" type="presOf" srcId="{9A21307C-B24D-4F15-8494-3A03659F5E38}" destId="{C8C29A50-552D-4FDE-B33D-3EAEF4F90B48}" srcOrd="0" destOrd="0" presId="urn:microsoft.com/office/officeart/2005/8/layout/pyramid2"/>
    <dgm:cxn modelId="{217C48B6-DB2E-4CF8-99FF-762D94C0DA32}" type="presOf" srcId="{977FE749-DBC9-4410-8A4E-34AEEACA50D4}" destId="{5B159892-EB1F-438A-96BF-E5385A6BA6C7}" srcOrd="0" destOrd="0" presId="urn:microsoft.com/office/officeart/2005/8/layout/pyramid2"/>
    <dgm:cxn modelId="{75FCF419-CAEB-4E67-89BB-610161A19F62}" srcId="{D28EDBF2-3E50-46B5-B5FC-E2E8BB6A5DA7}" destId="{9A21307C-B24D-4F15-8494-3A03659F5E38}" srcOrd="1" destOrd="0" parTransId="{3888D9E0-09AA-4748-90EC-833723A9310A}" sibTransId="{D7E9578E-BCDB-46E6-917D-2954707FB571}"/>
    <dgm:cxn modelId="{D6BAAEFF-B274-43DC-9938-990FB86B4E3A}" type="presParOf" srcId="{EBAFC2C7-C387-4725-BBDF-778D953E2D39}" destId="{8283227D-E856-4B7A-AEB4-881A00E45FB7}" srcOrd="0" destOrd="0" presId="urn:microsoft.com/office/officeart/2005/8/layout/pyramid2"/>
    <dgm:cxn modelId="{80C111D7-B351-4058-8424-33E920336087}" type="presParOf" srcId="{EBAFC2C7-C387-4725-BBDF-778D953E2D39}" destId="{C9408C24-12D9-4243-971D-33356ABE19CF}" srcOrd="1" destOrd="0" presId="urn:microsoft.com/office/officeart/2005/8/layout/pyramid2"/>
    <dgm:cxn modelId="{8F590EA8-5F8B-4459-85F9-54B8F4BDD858}" type="presParOf" srcId="{C9408C24-12D9-4243-971D-33356ABE19CF}" destId="{FF5F7BAF-D07E-485E-A209-2D5CD6412D2E}" srcOrd="0" destOrd="0" presId="urn:microsoft.com/office/officeart/2005/8/layout/pyramid2"/>
    <dgm:cxn modelId="{C67AE666-7FA5-4101-B081-26C3FA009CCE}" type="presParOf" srcId="{C9408C24-12D9-4243-971D-33356ABE19CF}" destId="{7FD290E8-F748-46B0-B8BE-4BC50E4EF1DC}" srcOrd="1" destOrd="0" presId="urn:microsoft.com/office/officeart/2005/8/layout/pyramid2"/>
    <dgm:cxn modelId="{7B85B3F4-4DCD-4732-8F8F-C14CAE2E1739}" type="presParOf" srcId="{C9408C24-12D9-4243-971D-33356ABE19CF}" destId="{C8C29A50-552D-4FDE-B33D-3EAEF4F90B48}" srcOrd="2" destOrd="0" presId="urn:microsoft.com/office/officeart/2005/8/layout/pyramid2"/>
    <dgm:cxn modelId="{0409E6DD-F588-4F74-8BB5-98BC51403A61}" type="presParOf" srcId="{C9408C24-12D9-4243-971D-33356ABE19CF}" destId="{6B39E313-6238-4DA7-B82C-EB493F49AFD9}" srcOrd="3" destOrd="0" presId="urn:microsoft.com/office/officeart/2005/8/layout/pyramid2"/>
    <dgm:cxn modelId="{F22675C2-C455-4482-9907-579E0561F93C}" type="presParOf" srcId="{C9408C24-12D9-4243-971D-33356ABE19CF}" destId="{5B159892-EB1F-438A-96BF-E5385A6BA6C7}" srcOrd="4" destOrd="0" presId="urn:microsoft.com/office/officeart/2005/8/layout/pyramid2"/>
    <dgm:cxn modelId="{F6ED8E3E-A9D4-4E7D-A604-527D796BE88C}" type="presParOf" srcId="{C9408C24-12D9-4243-971D-33356ABE19CF}" destId="{3EDCCA45-272A-4C19-B5F4-99E32943D28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8A9F50-F4C4-43BE-9F9E-745DC6245CCD}" type="doc">
      <dgm:prSet loTypeId="urn:microsoft.com/office/officeart/2005/8/layout/pyramid2" loCatId="pyramid" qsTypeId="urn:microsoft.com/office/officeart/2005/8/quickstyle/3d1" qsCatId="3D" csTypeId="urn:microsoft.com/office/officeart/2005/8/colors/accent4_5" csCatId="accent4" phldr="1"/>
      <dgm:spPr/>
    </dgm:pt>
    <dgm:pt modelId="{86367CB9-8C5D-4737-B4ED-926747368931}">
      <dgm:prSet phldrT="[Text]"/>
      <dgm:spPr/>
      <dgm:t>
        <a:bodyPr/>
        <a:lstStyle/>
        <a:p>
          <a:r>
            <a:rPr lang="bg-BG" dirty="0" smtClean="0"/>
            <a:t>леопарт</a:t>
          </a:r>
          <a:endParaRPr lang="en-GB" dirty="0"/>
        </a:p>
      </dgm:t>
    </dgm:pt>
    <dgm:pt modelId="{C398DF73-5C1B-41C7-8085-D6EA6C4B5C85}" type="parTrans" cxnId="{A9952CD0-CFD1-4A88-95BE-50C8B8A66086}">
      <dgm:prSet/>
      <dgm:spPr/>
      <dgm:t>
        <a:bodyPr/>
        <a:lstStyle/>
        <a:p>
          <a:endParaRPr lang="en-GB"/>
        </a:p>
      </dgm:t>
    </dgm:pt>
    <dgm:pt modelId="{521A9FD9-6039-40F9-937F-1BF3DA4412DE}" type="sibTrans" cxnId="{A9952CD0-CFD1-4A88-95BE-50C8B8A66086}">
      <dgm:prSet/>
      <dgm:spPr/>
      <dgm:t>
        <a:bodyPr/>
        <a:lstStyle/>
        <a:p>
          <a:endParaRPr lang="en-GB"/>
        </a:p>
      </dgm:t>
    </dgm:pt>
    <dgm:pt modelId="{42C5E0A0-7B2B-49DA-B406-34DAE7524395}">
      <dgm:prSet phldrT="[Text]"/>
      <dgm:spPr/>
      <dgm:t>
        <a:bodyPr/>
        <a:lstStyle/>
        <a:p>
          <a:r>
            <a:rPr lang="bg-BG" dirty="0" smtClean="0"/>
            <a:t>леопард</a:t>
          </a:r>
          <a:endParaRPr lang="en-GB" dirty="0"/>
        </a:p>
      </dgm:t>
    </dgm:pt>
    <dgm:pt modelId="{79150132-0D8F-4F95-820E-C221B59F27E5}" type="parTrans" cxnId="{0514F5B1-77CA-466F-B85C-7CEF20FC3CE6}">
      <dgm:prSet/>
      <dgm:spPr/>
      <dgm:t>
        <a:bodyPr/>
        <a:lstStyle/>
        <a:p>
          <a:endParaRPr lang="en-GB"/>
        </a:p>
      </dgm:t>
    </dgm:pt>
    <dgm:pt modelId="{D46B6D3D-D67D-4750-B49D-018C48B833E7}" type="sibTrans" cxnId="{0514F5B1-77CA-466F-B85C-7CEF20FC3CE6}">
      <dgm:prSet/>
      <dgm:spPr/>
      <dgm:t>
        <a:bodyPr/>
        <a:lstStyle/>
        <a:p>
          <a:endParaRPr lang="en-GB"/>
        </a:p>
      </dgm:t>
    </dgm:pt>
    <dgm:pt modelId="{B8CD2D2D-4DBE-4C35-8456-42507FA2411F}">
      <dgm:prSet phldrT="[Text]"/>
      <dgm:spPr/>
      <dgm:t>
        <a:bodyPr/>
        <a:lstStyle/>
        <a:p>
          <a:r>
            <a:rPr lang="bg-BG" dirty="0" smtClean="0"/>
            <a:t>леопардт</a:t>
          </a:r>
          <a:endParaRPr lang="en-GB" dirty="0"/>
        </a:p>
      </dgm:t>
    </dgm:pt>
    <dgm:pt modelId="{07C5DC7F-6379-4A0F-85E0-2F9CB877D59A}" type="parTrans" cxnId="{6E7DF266-D864-40B8-BC73-A9B341462C5E}">
      <dgm:prSet/>
      <dgm:spPr/>
      <dgm:t>
        <a:bodyPr/>
        <a:lstStyle/>
        <a:p>
          <a:endParaRPr lang="en-GB"/>
        </a:p>
      </dgm:t>
    </dgm:pt>
    <dgm:pt modelId="{94796D27-69F0-4315-AAE5-2CE2FF585742}" type="sibTrans" cxnId="{6E7DF266-D864-40B8-BC73-A9B341462C5E}">
      <dgm:prSet/>
      <dgm:spPr/>
      <dgm:t>
        <a:bodyPr/>
        <a:lstStyle/>
        <a:p>
          <a:endParaRPr lang="en-GB"/>
        </a:p>
      </dgm:t>
    </dgm:pt>
    <dgm:pt modelId="{5D0C2CDA-18CB-49BF-9908-A36409CA03B6}" type="pres">
      <dgm:prSet presAssocID="{F88A9F50-F4C4-43BE-9F9E-745DC6245CCD}" presName="compositeShape" presStyleCnt="0">
        <dgm:presLayoutVars>
          <dgm:dir/>
          <dgm:resizeHandles/>
        </dgm:presLayoutVars>
      </dgm:prSet>
      <dgm:spPr/>
    </dgm:pt>
    <dgm:pt modelId="{4CED975E-5ADB-414A-BA06-25176CCD30EB}" type="pres">
      <dgm:prSet presAssocID="{F88A9F50-F4C4-43BE-9F9E-745DC6245CCD}" presName="pyramid" presStyleLbl="node1" presStyleIdx="0" presStyleCnt="1"/>
      <dgm:spPr/>
    </dgm:pt>
    <dgm:pt modelId="{1B02D7A1-BBC4-4DEA-A654-42FA99682BEF}" type="pres">
      <dgm:prSet presAssocID="{F88A9F50-F4C4-43BE-9F9E-745DC6245CCD}" presName="theList" presStyleCnt="0"/>
      <dgm:spPr/>
    </dgm:pt>
    <dgm:pt modelId="{A7C72518-CDE6-4625-97E2-BA4FBFB10CD0}" type="pres">
      <dgm:prSet presAssocID="{86367CB9-8C5D-4737-B4ED-92674736893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B14889-1EAE-437C-B987-D1ED8FC380F2}" type="pres">
      <dgm:prSet presAssocID="{86367CB9-8C5D-4737-B4ED-926747368931}" presName="aSpace" presStyleCnt="0"/>
      <dgm:spPr/>
    </dgm:pt>
    <dgm:pt modelId="{A523644F-6CA2-4204-9B7C-11BE86623E73}" type="pres">
      <dgm:prSet presAssocID="{42C5E0A0-7B2B-49DA-B406-34DAE752439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B568DE-EDF7-4BC3-8F64-DE38B93F0CF8}" type="pres">
      <dgm:prSet presAssocID="{42C5E0A0-7B2B-49DA-B406-34DAE7524395}" presName="aSpace" presStyleCnt="0"/>
      <dgm:spPr/>
    </dgm:pt>
    <dgm:pt modelId="{63FA8A18-83F4-4BBA-9056-83BCAA8A8039}" type="pres">
      <dgm:prSet presAssocID="{B8CD2D2D-4DBE-4C35-8456-42507FA2411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0FBF14-B061-4D2C-9E05-3BF68919A860}" type="pres">
      <dgm:prSet presAssocID="{B8CD2D2D-4DBE-4C35-8456-42507FA2411F}" presName="aSpace" presStyleCnt="0"/>
      <dgm:spPr/>
    </dgm:pt>
  </dgm:ptLst>
  <dgm:cxnLst>
    <dgm:cxn modelId="{6E7DF266-D864-40B8-BC73-A9B341462C5E}" srcId="{F88A9F50-F4C4-43BE-9F9E-745DC6245CCD}" destId="{B8CD2D2D-4DBE-4C35-8456-42507FA2411F}" srcOrd="2" destOrd="0" parTransId="{07C5DC7F-6379-4A0F-85E0-2F9CB877D59A}" sibTransId="{94796D27-69F0-4315-AAE5-2CE2FF585742}"/>
    <dgm:cxn modelId="{0514F5B1-77CA-466F-B85C-7CEF20FC3CE6}" srcId="{F88A9F50-F4C4-43BE-9F9E-745DC6245CCD}" destId="{42C5E0A0-7B2B-49DA-B406-34DAE7524395}" srcOrd="1" destOrd="0" parTransId="{79150132-0D8F-4F95-820E-C221B59F27E5}" sibTransId="{D46B6D3D-D67D-4750-B49D-018C48B833E7}"/>
    <dgm:cxn modelId="{6A80F167-1EE2-4B28-98F7-0D4EABD39B69}" type="presOf" srcId="{86367CB9-8C5D-4737-B4ED-926747368931}" destId="{A7C72518-CDE6-4625-97E2-BA4FBFB10CD0}" srcOrd="0" destOrd="0" presId="urn:microsoft.com/office/officeart/2005/8/layout/pyramid2"/>
    <dgm:cxn modelId="{A9952CD0-CFD1-4A88-95BE-50C8B8A66086}" srcId="{F88A9F50-F4C4-43BE-9F9E-745DC6245CCD}" destId="{86367CB9-8C5D-4737-B4ED-926747368931}" srcOrd="0" destOrd="0" parTransId="{C398DF73-5C1B-41C7-8085-D6EA6C4B5C85}" sibTransId="{521A9FD9-6039-40F9-937F-1BF3DA4412DE}"/>
    <dgm:cxn modelId="{D62F085F-0D03-43DA-8DA6-632F7597D666}" type="presOf" srcId="{42C5E0A0-7B2B-49DA-B406-34DAE7524395}" destId="{A523644F-6CA2-4204-9B7C-11BE86623E73}" srcOrd="0" destOrd="0" presId="urn:microsoft.com/office/officeart/2005/8/layout/pyramid2"/>
    <dgm:cxn modelId="{11C78063-5719-420B-BA92-073A8530E1ED}" type="presOf" srcId="{F88A9F50-F4C4-43BE-9F9E-745DC6245CCD}" destId="{5D0C2CDA-18CB-49BF-9908-A36409CA03B6}" srcOrd="0" destOrd="0" presId="urn:microsoft.com/office/officeart/2005/8/layout/pyramid2"/>
    <dgm:cxn modelId="{2FA20554-65FF-4BB4-B8A6-FD4E860122C4}" type="presOf" srcId="{B8CD2D2D-4DBE-4C35-8456-42507FA2411F}" destId="{63FA8A18-83F4-4BBA-9056-83BCAA8A8039}" srcOrd="0" destOrd="0" presId="urn:microsoft.com/office/officeart/2005/8/layout/pyramid2"/>
    <dgm:cxn modelId="{146DBE7E-349A-4FA7-BC6C-4BB3BEE2861A}" type="presParOf" srcId="{5D0C2CDA-18CB-49BF-9908-A36409CA03B6}" destId="{4CED975E-5ADB-414A-BA06-25176CCD30EB}" srcOrd="0" destOrd="0" presId="urn:microsoft.com/office/officeart/2005/8/layout/pyramid2"/>
    <dgm:cxn modelId="{2B6E93C1-C946-493D-951F-CABAA53C86FE}" type="presParOf" srcId="{5D0C2CDA-18CB-49BF-9908-A36409CA03B6}" destId="{1B02D7A1-BBC4-4DEA-A654-42FA99682BEF}" srcOrd="1" destOrd="0" presId="urn:microsoft.com/office/officeart/2005/8/layout/pyramid2"/>
    <dgm:cxn modelId="{9FA53C15-0827-45A7-A302-E32570B1F7B1}" type="presParOf" srcId="{1B02D7A1-BBC4-4DEA-A654-42FA99682BEF}" destId="{A7C72518-CDE6-4625-97E2-BA4FBFB10CD0}" srcOrd="0" destOrd="0" presId="urn:microsoft.com/office/officeart/2005/8/layout/pyramid2"/>
    <dgm:cxn modelId="{B640359C-7AF5-4E01-9ED3-5C9861CC1D10}" type="presParOf" srcId="{1B02D7A1-BBC4-4DEA-A654-42FA99682BEF}" destId="{33B14889-1EAE-437C-B987-D1ED8FC380F2}" srcOrd="1" destOrd="0" presId="urn:microsoft.com/office/officeart/2005/8/layout/pyramid2"/>
    <dgm:cxn modelId="{8AD05E28-4686-4C46-A119-C27AD07AABF7}" type="presParOf" srcId="{1B02D7A1-BBC4-4DEA-A654-42FA99682BEF}" destId="{A523644F-6CA2-4204-9B7C-11BE86623E73}" srcOrd="2" destOrd="0" presId="urn:microsoft.com/office/officeart/2005/8/layout/pyramid2"/>
    <dgm:cxn modelId="{C528EEBC-8444-420A-BB4D-96A8561E9881}" type="presParOf" srcId="{1B02D7A1-BBC4-4DEA-A654-42FA99682BEF}" destId="{6BB568DE-EDF7-4BC3-8F64-DE38B93F0CF8}" srcOrd="3" destOrd="0" presId="urn:microsoft.com/office/officeart/2005/8/layout/pyramid2"/>
    <dgm:cxn modelId="{8E6AFBA1-F43C-425F-A48F-59A43A222948}" type="presParOf" srcId="{1B02D7A1-BBC4-4DEA-A654-42FA99682BEF}" destId="{63FA8A18-83F4-4BBA-9056-83BCAA8A8039}" srcOrd="4" destOrd="0" presId="urn:microsoft.com/office/officeart/2005/8/layout/pyramid2"/>
    <dgm:cxn modelId="{6A3772CA-2966-4285-8941-0E5E3EE147FB}" type="presParOf" srcId="{1B02D7A1-BBC4-4DEA-A654-42FA99682BEF}" destId="{A00FBF14-B061-4D2C-9E05-3BF68919A86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8EDBF2-3E50-46B5-B5FC-E2E8BB6A5DA7}" type="doc">
      <dgm:prSet loTypeId="urn:microsoft.com/office/officeart/2005/8/layout/pyramid2" loCatId="list" qsTypeId="urn:microsoft.com/office/officeart/2005/8/quickstyle/3d2" qsCatId="3D" csTypeId="urn:microsoft.com/office/officeart/2005/8/colors/accent6_1" csCatId="accent6" phldr="1"/>
      <dgm:spPr/>
    </dgm:pt>
    <dgm:pt modelId="{5E10A4CF-7268-42F7-945B-EBEA6DF34AE8}">
      <dgm:prSet phldrT="[Text]"/>
      <dgm:spPr/>
      <dgm:t>
        <a:bodyPr/>
        <a:lstStyle/>
        <a:p>
          <a:r>
            <a:rPr lang="bg-BG" dirty="0" smtClean="0"/>
            <a:t>тигар</a:t>
          </a:r>
          <a:endParaRPr lang="en-GB" dirty="0"/>
        </a:p>
      </dgm:t>
    </dgm:pt>
    <dgm:pt modelId="{1EEFE3B5-43CB-42FF-8EC2-44265F3AA11E}" type="parTrans" cxnId="{D5014DB5-612E-4328-843A-6F1AB9EE4AA1}">
      <dgm:prSet/>
      <dgm:spPr/>
      <dgm:t>
        <a:bodyPr/>
        <a:lstStyle/>
        <a:p>
          <a:endParaRPr lang="en-GB"/>
        </a:p>
      </dgm:t>
    </dgm:pt>
    <dgm:pt modelId="{5FE7CA98-12CA-4C3E-B4A2-1824FED46325}" type="sibTrans" cxnId="{D5014DB5-612E-4328-843A-6F1AB9EE4AA1}">
      <dgm:prSet/>
      <dgm:spPr/>
      <dgm:t>
        <a:bodyPr/>
        <a:lstStyle/>
        <a:p>
          <a:endParaRPr lang="en-GB"/>
        </a:p>
      </dgm:t>
    </dgm:pt>
    <dgm:pt modelId="{9A21307C-B24D-4F15-8494-3A03659F5E38}">
      <dgm:prSet phldrT="[Text]"/>
      <dgm:spPr/>
      <dgm:t>
        <a:bodyPr/>
        <a:lstStyle/>
        <a:p>
          <a:r>
            <a:rPr lang="bg-BG" dirty="0" smtClean="0"/>
            <a:t>тигър</a:t>
          </a:r>
          <a:endParaRPr lang="en-GB" dirty="0"/>
        </a:p>
      </dgm:t>
    </dgm:pt>
    <dgm:pt modelId="{3888D9E0-09AA-4748-90EC-833723A9310A}" type="parTrans" cxnId="{75FCF419-CAEB-4E67-89BB-610161A19F62}">
      <dgm:prSet/>
      <dgm:spPr/>
      <dgm:t>
        <a:bodyPr/>
        <a:lstStyle/>
        <a:p>
          <a:endParaRPr lang="en-GB"/>
        </a:p>
      </dgm:t>
    </dgm:pt>
    <dgm:pt modelId="{D7E9578E-BCDB-46E6-917D-2954707FB571}" type="sibTrans" cxnId="{75FCF419-CAEB-4E67-89BB-610161A19F62}">
      <dgm:prSet/>
      <dgm:spPr/>
      <dgm:t>
        <a:bodyPr/>
        <a:lstStyle/>
        <a:p>
          <a:endParaRPr lang="en-GB"/>
        </a:p>
      </dgm:t>
    </dgm:pt>
    <dgm:pt modelId="{977FE749-DBC9-4410-8A4E-34AEEACA50D4}">
      <dgm:prSet phldrT="[Text]"/>
      <dgm:spPr/>
      <dgm:t>
        <a:bodyPr/>
        <a:lstStyle/>
        <a:p>
          <a:r>
            <a:rPr lang="bg-BG" dirty="0" smtClean="0"/>
            <a:t>тигр</a:t>
          </a:r>
          <a:endParaRPr lang="en-GB" dirty="0"/>
        </a:p>
      </dgm:t>
    </dgm:pt>
    <dgm:pt modelId="{16A952B7-9CB9-4A44-8E6D-3EEBE8395A7F}" type="parTrans" cxnId="{484F9DAB-5CF0-41AB-8F4C-4023238DE7D4}">
      <dgm:prSet/>
      <dgm:spPr/>
      <dgm:t>
        <a:bodyPr/>
        <a:lstStyle/>
        <a:p>
          <a:endParaRPr lang="en-GB"/>
        </a:p>
      </dgm:t>
    </dgm:pt>
    <dgm:pt modelId="{820FD2B2-F8E2-4BDA-B408-5333174C5492}" type="sibTrans" cxnId="{484F9DAB-5CF0-41AB-8F4C-4023238DE7D4}">
      <dgm:prSet/>
      <dgm:spPr/>
      <dgm:t>
        <a:bodyPr/>
        <a:lstStyle/>
        <a:p>
          <a:endParaRPr lang="en-GB"/>
        </a:p>
      </dgm:t>
    </dgm:pt>
    <dgm:pt modelId="{EBAFC2C7-C387-4725-BBDF-778D953E2D39}" type="pres">
      <dgm:prSet presAssocID="{D28EDBF2-3E50-46B5-B5FC-E2E8BB6A5DA7}" presName="compositeShape" presStyleCnt="0">
        <dgm:presLayoutVars>
          <dgm:dir/>
          <dgm:resizeHandles/>
        </dgm:presLayoutVars>
      </dgm:prSet>
      <dgm:spPr/>
    </dgm:pt>
    <dgm:pt modelId="{8283227D-E856-4B7A-AEB4-881A00E45FB7}" type="pres">
      <dgm:prSet presAssocID="{D28EDBF2-3E50-46B5-B5FC-E2E8BB6A5DA7}" presName="pyramid" presStyleLbl="node1" presStyleIdx="0" presStyleCnt="1"/>
      <dgm:spPr/>
    </dgm:pt>
    <dgm:pt modelId="{C9408C24-12D9-4243-971D-33356ABE19CF}" type="pres">
      <dgm:prSet presAssocID="{D28EDBF2-3E50-46B5-B5FC-E2E8BB6A5DA7}" presName="theList" presStyleCnt="0"/>
      <dgm:spPr/>
    </dgm:pt>
    <dgm:pt modelId="{FF5F7BAF-D07E-485E-A209-2D5CD6412D2E}" type="pres">
      <dgm:prSet presAssocID="{5E10A4CF-7268-42F7-945B-EBEA6DF34AE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D290E8-F748-46B0-B8BE-4BC50E4EF1DC}" type="pres">
      <dgm:prSet presAssocID="{5E10A4CF-7268-42F7-945B-EBEA6DF34AE8}" presName="aSpace" presStyleCnt="0"/>
      <dgm:spPr/>
    </dgm:pt>
    <dgm:pt modelId="{C8C29A50-552D-4FDE-B33D-3EAEF4F90B48}" type="pres">
      <dgm:prSet presAssocID="{9A21307C-B24D-4F15-8494-3A03659F5E3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39E313-6238-4DA7-B82C-EB493F49AFD9}" type="pres">
      <dgm:prSet presAssocID="{9A21307C-B24D-4F15-8494-3A03659F5E38}" presName="aSpace" presStyleCnt="0"/>
      <dgm:spPr/>
    </dgm:pt>
    <dgm:pt modelId="{5B159892-EB1F-438A-96BF-E5385A6BA6C7}" type="pres">
      <dgm:prSet presAssocID="{977FE749-DBC9-4410-8A4E-34AEEACA50D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CCA45-272A-4C19-B5F4-99E32943D283}" type="pres">
      <dgm:prSet presAssocID="{977FE749-DBC9-4410-8A4E-34AEEACA50D4}" presName="aSpace" presStyleCnt="0"/>
      <dgm:spPr/>
    </dgm:pt>
  </dgm:ptLst>
  <dgm:cxnLst>
    <dgm:cxn modelId="{4CC748C6-BDF8-44F1-B998-6FAB7F820D65}" type="presOf" srcId="{977FE749-DBC9-4410-8A4E-34AEEACA50D4}" destId="{5B159892-EB1F-438A-96BF-E5385A6BA6C7}" srcOrd="0" destOrd="0" presId="urn:microsoft.com/office/officeart/2005/8/layout/pyramid2"/>
    <dgm:cxn modelId="{5DB2B49D-F752-4D85-83EC-F47C4BED5DAD}" type="presOf" srcId="{5E10A4CF-7268-42F7-945B-EBEA6DF34AE8}" destId="{FF5F7BAF-D07E-485E-A209-2D5CD6412D2E}" srcOrd="0" destOrd="0" presId="urn:microsoft.com/office/officeart/2005/8/layout/pyramid2"/>
    <dgm:cxn modelId="{484F9DAB-5CF0-41AB-8F4C-4023238DE7D4}" srcId="{D28EDBF2-3E50-46B5-B5FC-E2E8BB6A5DA7}" destId="{977FE749-DBC9-4410-8A4E-34AEEACA50D4}" srcOrd="2" destOrd="0" parTransId="{16A952B7-9CB9-4A44-8E6D-3EEBE8395A7F}" sibTransId="{820FD2B2-F8E2-4BDA-B408-5333174C5492}"/>
    <dgm:cxn modelId="{D5014DB5-612E-4328-843A-6F1AB9EE4AA1}" srcId="{D28EDBF2-3E50-46B5-B5FC-E2E8BB6A5DA7}" destId="{5E10A4CF-7268-42F7-945B-EBEA6DF34AE8}" srcOrd="0" destOrd="0" parTransId="{1EEFE3B5-43CB-42FF-8EC2-44265F3AA11E}" sibTransId="{5FE7CA98-12CA-4C3E-B4A2-1824FED46325}"/>
    <dgm:cxn modelId="{BD5FA5E9-E580-4E53-B50B-67813C4803F3}" type="presOf" srcId="{9A21307C-B24D-4F15-8494-3A03659F5E38}" destId="{C8C29A50-552D-4FDE-B33D-3EAEF4F90B48}" srcOrd="0" destOrd="0" presId="urn:microsoft.com/office/officeart/2005/8/layout/pyramid2"/>
    <dgm:cxn modelId="{FF8B503D-8033-4D4B-BCF0-C7C17CAF7313}" type="presOf" srcId="{D28EDBF2-3E50-46B5-B5FC-E2E8BB6A5DA7}" destId="{EBAFC2C7-C387-4725-BBDF-778D953E2D39}" srcOrd="0" destOrd="0" presId="urn:microsoft.com/office/officeart/2005/8/layout/pyramid2"/>
    <dgm:cxn modelId="{75FCF419-CAEB-4E67-89BB-610161A19F62}" srcId="{D28EDBF2-3E50-46B5-B5FC-E2E8BB6A5DA7}" destId="{9A21307C-B24D-4F15-8494-3A03659F5E38}" srcOrd="1" destOrd="0" parTransId="{3888D9E0-09AA-4748-90EC-833723A9310A}" sibTransId="{D7E9578E-BCDB-46E6-917D-2954707FB571}"/>
    <dgm:cxn modelId="{B58F8E8D-1156-47FC-86BB-8F2AEBB839E1}" type="presParOf" srcId="{EBAFC2C7-C387-4725-BBDF-778D953E2D39}" destId="{8283227D-E856-4B7A-AEB4-881A00E45FB7}" srcOrd="0" destOrd="0" presId="urn:microsoft.com/office/officeart/2005/8/layout/pyramid2"/>
    <dgm:cxn modelId="{E012CFBC-DA08-4F47-8D22-EEF9F58A6075}" type="presParOf" srcId="{EBAFC2C7-C387-4725-BBDF-778D953E2D39}" destId="{C9408C24-12D9-4243-971D-33356ABE19CF}" srcOrd="1" destOrd="0" presId="urn:microsoft.com/office/officeart/2005/8/layout/pyramid2"/>
    <dgm:cxn modelId="{ED6F0BFA-58A4-49E4-AE28-05E907D9520A}" type="presParOf" srcId="{C9408C24-12D9-4243-971D-33356ABE19CF}" destId="{FF5F7BAF-D07E-485E-A209-2D5CD6412D2E}" srcOrd="0" destOrd="0" presId="urn:microsoft.com/office/officeart/2005/8/layout/pyramid2"/>
    <dgm:cxn modelId="{D14CAA41-4174-4F3A-B082-D267F16C4783}" type="presParOf" srcId="{C9408C24-12D9-4243-971D-33356ABE19CF}" destId="{7FD290E8-F748-46B0-B8BE-4BC50E4EF1DC}" srcOrd="1" destOrd="0" presId="urn:microsoft.com/office/officeart/2005/8/layout/pyramid2"/>
    <dgm:cxn modelId="{98236CD0-FCBD-44A9-B5C7-C96A1C0A8A8B}" type="presParOf" srcId="{C9408C24-12D9-4243-971D-33356ABE19CF}" destId="{C8C29A50-552D-4FDE-B33D-3EAEF4F90B48}" srcOrd="2" destOrd="0" presId="urn:microsoft.com/office/officeart/2005/8/layout/pyramid2"/>
    <dgm:cxn modelId="{8EA75159-0979-4DFB-B840-D9F2098E332A}" type="presParOf" srcId="{C9408C24-12D9-4243-971D-33356ABE19CF}" destId="{6B39E313-6238-4DA7-B82C-EB493F49AFD9}" srcOrd="3" destOrd="0" presId="urn:microsoft.com/office/officeart/2005/8/layout/pyramid2"/>
    <dgm:cxn modelId="{DC98E8E4-A7CF-4EED-8EF5-8FFAD35F836E}" type="presParOf" srcId="{C9408C24-12D9-4243-971D-33356ABE19CF}" destId="{5B159892-EB1F-438A-96BF-E5385A6BA6C7}" srcOrd="4" destOrd="0" presId="urn:microsoft.com/office/officeart/2005/8/layout/pyramid2"/>
    <dgm:cxn modelId="{D5A76927-ECDC-440D-BEE4-9ECBF97A22B5}" type="presParOf" srcId="{C9408C24-12D9-4243-971D-33356ABE19CF}" destId="{3EDCCA45-272A-4C19-B5F4-99E32943D28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8EDBF2-3E50-46B5-B5FC-E2E8BB6A5DA7}" type="doc">
      <dgm:prSet loTypeId="urn:microsoft.com/office/officeart/2005/8/layout/pyramid2" loCatId="list" qsTypeId="urn:microsoft.com/office/officeart/2005/8/quickstyle/simple5" qsCatId="simple" csTypeId="urn:microsoft.com/office/officeart/2005/8/colors/colorful3" csCatId="colorful" phldr="1"/>
      <dgm:spPr/>
    </dgm:pt>
    <dgm:pt modelId="{5E10A4CF-7268-42F7-945B-EBEA6DF34AE8}">
      <dgm:prSet phldrT="[Text]"/>
      <dgm:spPr/>
      <dgm:t>
        <a:bodyPr/>
        <a:lstStyle/>
        <a:p>
          <a:r>
            <a:rPr lang="bg-BG" dirty="0" smtClean="0"/>
            <a:t>лебед</a:t>
          </a:r>
          <a:endParaRPr lang="en-GB" dirty="0"/>
        </a:p>
      </dgm:t>
    </dgm:pt>
    <dgm:pt modelId="{1EEFE3B5-43CB-42FF-8EC2-44265F3AA11E}" type="parTrans" cxnId="{D5014DB5-612E-4328-843A-6F1AB9EE4AA1}">
      <dgm:prSet/>
      <dgm:spPr/>
      <dgm:t>
        <a:bodyPr/>
        <a:lstStyle/>
        <a:p>
          <a:endParaRPr lang="en-GB"/>
        </a:p>
      </dgm:t>
    </dgm:pt>
    <dgm:pt modelId="{5FE7CA98-12CA-4C3E-B4A2-1824FED46325}" type="sibTrans" cxnId="{D5014DB5-612E-4328-843A-6F1AB9EE4AA1}">
      <dgm:prSet/>
      <dgm:spPr/>
      <dgm:t>
        <a:bodyPr/>
        <a:lstStyle/>
        <a:p>
          <a:endParaRPr lang="en-GB"/>
        </a:p>
      </dgm:t>
    </dgm:pt>
    <dgm:pt modelId="{9A21307C-B24D-4F15-8494-3A03659F5E38}">
      <dgm:prSet phldrT="[Text]"/>
      <dgm:spPr/>
      <dgm:t>
        <a:bodyPr/>
        <a:lstStyle/>
        <a:p>
          <a:r>
            <a:rPr lang="bg-BG" dirty="0" smtClean="0"/>
            <a:t>лебет</a:t>
          </a:r>
          <a:endParaRPr lang="en-GB" dirty="0"/>
        </a:p>
      </dgm:t>
    </dgm:pt>
    <dgm:pt modelId="{3888D9E0-09AA-4748-90EC-833723A9310A}" type="parTrans" cxnId="{75FCF419-CAEB-4E67-89BB-610161A19F62}">
      <dgm:prSet/>
      <dgm:spPr/>
      <dgm:t>
        <a:bodyPr/>
        <a:lstStyle/>
        <a:p>
          <a:endParaRPr lang="en-GB"/>
        </a:p>
      </dgm:t>
    </dgm:pt>
    <dgm:pt modelId="{D7E9578E-BCDB-46E6-917D-2954707FB571}" type="sibTrans" cxnId="{75FCF419-CAEB-4E67-89BB-610161A19F62}">
      <dgm:prSet/>
      <dgm:spPr/>
      <dgm:t>
        <a:bodyPr/>
        <a:lstStyle/>
        <a:p>
          <a:endParaRPr lang="en-GB"/>
        </a:p>
      </dgm:t>
    </dgm:pt>
    <dgm:pt modelId="{977FE749-DBC9-4410-8A4E-34AEEACA50D4}">
      <dgm:prSet phldrT="[Text]"/>
      <dgm:spPr/>
      <dgm:t>
        <a:bodyPr/>
        <a:lstStyle/>
        <a:p>
          <a:r>
            <a:rPr lang="bg-BG" dirty="0" smtClean="0"/>
            <a:t>лебетд</a:t>
          </a:r>
          <a:endParaRPr lang="en-GB" dirty="0"/>
        </a:p>
      </dgm:t>
    </dgm:pt>
    <dgm:pt modelId="{16A952B7-9CB9-4A44-8E6D-3EEBE8395A7F}" type="parTrans" cxnId="{484F9DAB-5CF0-41AB-8F4C-4023238DE7D4}">
      <dgm:prSet/>
      <dgm:spPr/>
      <dgm:t>
        <a:bodyPr/>
        <a:lstStyle/>
        <a:p>
          <a:endParaRPr lang="en-GB"/>
        </a:p>
      </dgm:t>
    </dgm:pt>
    <dgm:pt modelId="{820FD2B2-F8E2-4BDA-B408-5333174C5492}" type="sibTrans" cxnId="{484F9DAB-5CF0-41AB-8F4C-4023238DE7D4}">
      <dgm:prSet/>
      <dgm:spPr/>
      <dgm:t>
        <a:bodyPr/>
        <a:lstStyle/>
        <a:p>
          <a:endParaRPr lang="en-GB"/>
        </a:p>
      </dgm:t>
    </dgm:pt>
    <dgm:pt modelId="{EBAFC2C7-C387-4725-BBDF-778D953E2D39}" type="pres">
      <dgm:prSet presAssocID="{D28EDBF2-3E50-46B5-B5FC-E2E8BB6A5DA7}" presName="compositeShape" presStyleCnt="0">
        <dgm:presLayoutVars>
          <dgm:dir/>
          <dgm:resizeHandles/>
        </dgm:presLayoutVars>
      </dgm:prSet>
      <dgm:spPr/>
    </dgm:pt>
    <dgm:pt modelId="{8283227D-E856-4B7A-AEB4-881A00E45FB7}" type="pres">
      <dgm:prSet presAssocID="{D28EDBF2-3E50-46B5-B5FC-E2E8BB6A5DA7}" presName="pyramid" presStyleLbl="node1" presStyleIdx="0" presStyleCnt="1"/>
      <dgm:spPr/>
    </dgm:pt>
    <dgm:pt modelId="{C9408C24-12D9-4243-971D-33356ABE19CF}" type="pres">
      <dgm:prSet presAssocID="{D28EDBF2-3E50-46B5-B5FC-E2E8BB6A5DA7}" presName="theList" presStyleCnt="0"/>
      <dgm:spPr/>
    </dgm:pt>
    <dgm:pt modelId="{FF5F7BAF-D07E-485E-A209-2D5CD6412D2E}" type="pres">
      <dgm:prSet presAssocID="{5E10A4CF-7268-42F7-945B-EBEA6DF34AE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D290E8-F748-46B0-B8BE-4BC50E4EF1DC}" type="pres">
      <dgm:prSet presAssocID="{5E10A4CF-7268-42F7-945B-EBEA6DF34AE8}" presName="aSpace" presStyleCnt="0"/>
      <dgm:spPr/>
    </dgm:pt>
    <dgm:pt modelId="{C8C29A50-552D-4FDE-B33D-3EAEF4F90B48}" type="pres">
      <dgm:prSet presAssocID="{9A21307C-B24D-4F15-8494-3A03659F5E3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39E313-6238-4DA7-B82C-EB493F49AFD9}" type="pres">
      <dgm:prSet presAssocID="{9A21307C-B24D-4F15-8494-3A03659F5E38}" presName="aSpace" presStyleCnt="0"/>
      <dgm:spPr/>
    </dgm:pt>
    <dgm:pt modelId="{5B159892-EB1F-438A-96BF-E5385A6BA6C7}" type="pres">
      <dgm:prSet presAssocID="{977FE749-DBC9-4410-8A4E-34AEEACA50D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CCA45-272A-4C19-B5F4-99E32943D283}" type="pres">
      <dgm:prSet presAssocID="{977FE749-DBC9-4410-8A4E-34AEEACA50D4}" presName="aSpace" presStyleCnt="0"/>
      <dgm:spPr/>
    </dgm:pt>
  </dgm:ptLst>
  <dgm:cxnLst>
    <dgm:cxn modelId="{1F44241E-3500-4D38-8935-62592000FB62}" type="presOf" srcId="{D28EDBF2-3E50-46B5-B5FC-E2E8BB6A5DA7}" destId="{EBAFC2C7-C387-4725-BBDF-778D953E2D39}" srcOrd="0" destOrd="0" presId="urn:microsoft.com/office/officeart/2005/8/layout/pyramid2"/>
    <dgm:cxn modelId="{5759C5DE-A008-4F25-84D5-C377FDC2B812}" type="presOf" srcId="{5E10A4CF-7268-42F7-945B-EBEA6DF34AE8}" destId="{FF5F7BAF-D07E-485E-A209-2D5CD6412D2E}" srcOrd="0" destOrd="0" presId="urn:microsoft.com/office/officeart/2005/8/layout/pyramid2"/>
    <dgm:cxn modelId="{484F9DAB-5CF0-41AB-8F4C-4023238DE7D4}" srcId="{D28EDBF2-3E50-46B5-B5FC-E2E8BB6A5DA7}" destId="{977FE749-DBC9-4410-8A4E-34AEEACA50D4}" srcOrd="2" destOrd="0" parTransId="{16A952B7-9CB9-4A44-8E6D-3EEBE8395A7F}" sibTransId="{820FD2B2-F8E2-4BDA-B408-5333174C5492}"/>
    <dgm:cxn modelId="{D5014DB5-612E-4328-843A-6F1AB9EE4AA1}" srcId="{D28EDBF2-3E50-46B5-B5FC-E2E8BB6A5DA7}" destId="{5E10A4CF-7268-42F7-945B-EBEA6DF34AE8}" srcOrd="0" destOrd="0" parTransId="{1EEFE3B5-43CB-42FF-8EC2-44265F3AA11E}" sibTransId="{5FE7CA98-12CA-4C3E-B4A2-1824FED46325}"/>
    <dgm:cxn modelId="{6B33995B-94FA-4D8B-8A34-772F352D6AA6}" type="presOf" srcId="{977FE749-DBC9-4410-8A4E-34AEEACA50D4}" destId="{5B159892-EB1F-438A-96BF-E5385A6BA6C7}" srcOrd="0" destOrd="0" presId="urn:microsoft.com/office/officeart/2005/8/layout/pyramid2"/>
    <dgm:cxn modelId="{75FCF419-CAEB-4E67-89BB-610161A19F62}" srcId="{D28EDBF2-3E50-46B5-B5FC-E2E8BB6A5DA7}" destId="{9A21307C-B24D-4F15-8494-3A03659F5E38}" srcOrd="1" destOrd="0" parTransId="{3888D9E0-09AA-4748-90EC-833723A9310A}" sibTransId="{D7E9578E-BCDB-46E6-917D-2954707FB571}"/>
    <dgm:cxn modelId="{5847625E-0E85-4B70-9B48-08D82B5B3328}" type="presOf" srcId="{9A21307C-B24D-4F15-8494-3A03659F5E38}" destId="{C8C29A50-552D-4FDE-B33D-3EAEF4F90B48}" srcOrd="0" destOrd="0" presId="urn:microsoft.com/office/officeart/2005/8/layout/pyramid2"/>
    <dgm:cxn modelId="{AA7C1FDC-BAF7-4283-8792-4112960FBE20}" type="presParOf" srcId="{EBAFC2C7-C387-4725-BBDF-778D953E2D39}" destId="{8283227D-E856-4B7A-AEB4-881A00E45FB7}" srcOrd="0" destOrd="0" presId="urn:microsoft.com/office/officeart/2005/8/layout/pyramid2"/>
    <dgm:cxn modelId="{7F5DB8DD-AFC9-4C98-B83D-29A3EB0EA102}" type="presParOf" srcId="{EBAFC2C7-C387-4725-BBDF-778D953E2D39}" destId="{C9408C24-12D9-4243-971D-33356ABE19CF}" srcOrd="1" destOrd="0" presId="urn:microsoft.com/office/officeart/2005/8/layout/pyramid2"/>
    <dgm:cxn modelId="{49CE7FC6-CA23-45F0-9354-371112762D2A}" type="presParOf" srcId="{C9408C24-12D9-4243-971D-33356ABE19CF}" destId="{FF5F7BAF-D07E-485E-A209-2D5CD6412D2E}" srcOrd="0" destOrd="0" presId="urn:microsoft.com/office/officeart/2005/8/layout/pyramid2"/>
    <dgm:cxn modelId="{12E3E6FD-8F8F-4CEE-8926-B629C1AC5077}" type="presParOf" srcId="{C9408C24-12D9-4243-971D-33356ABE19CF}" destId="{7FD290E8-F748-46B0-B8BE-4BC50E4EF1DC}" srcOrd="1" destOrd="0" presId="urn:microsoft.com/office/officeart/2005/8/layout/pyramid2"/>
    <dgm:cxn modelId="{25A316A7-FF8C-4FC1-BC20-AAF1994AC0D6}" type="presParOf" srcId="{C9408C24-12D9-4243-971D-33356ABE19CF}" destId="{C8C29A50-552D-4FDE-B33D-3EAEF4F90B48}" srcOrd="2" destOrd="0" presId="urn:microsoft.com/office/officeart/2005/8/layout/pyramid2"/>
    <dgm:cxn modelId="{B1911D31-830F-4E04-AF6C-71CB35230DAB}" type="presParOf" srcId="{C9408C24-12D9-4243-971D-33356ABE19CF}" destId="{6B39E313-6238-4DA7-B82C-EB493F49AFD9}" srcOrd="3" destOrd="0" presId="urn:microsoft.com/office/officeart/2005/8/layout/pyramid2"/>
    <dgm:cxn modelId="{23F6C91F-7BFE-444A-96CD-8368CC700B91}" type="presParOf" srcId="{C9408C24-12D9-4243-971D-33356ABE19CF}" destId="{5B159892-EB1F-438A-96BF-E5385A6BA6C7}" srcOrd="4" destOrd="0" presId="urn:microsoft.com/office/officeart/2005/8/layout/pyramid2"/>
    <dgm:cxn modelId="{50E5AC3D-7507-4F2A-957F-E8864E5C527B}" type="presParOf" srcId="{C9408C24-12D9-4243-971D-33356ABE19CF}" destId="{3EDCCA45-272A-4C19-B5F4-99E32943D28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D16DD-8B3C-4F24-8E46-745820E4323A}" type="doc">
      <dgm:prSet loTypeId="urn:microsoft.com/office/officeart/2005/8/layout/chevron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0FE9B642-54D1-495A-9EEC-6732EE234BD3}">
      <dgm:prSet phldrT="[Text]"/>
      <dgm:spPr/>
      <dgm:t>
        <a:bodyPr/>
        <a:lstStyle/>
        <a:p>
          <a:r>
            <a:rPr lang="bg-BG" dirty="0" smtClean="0"/>
            <a:t>А</a:t>
          </a:r>
          <a:endParaRPr lang="en-GB" dirty="0"/>
        </a:p>
      </dgm:t>
    </dgm:pt>
    <dgm:pt modelId="{495B1C4A-DFEC-433A-BAB5-CC8B730ADC24}" type="parTrans" cxnId="{0AD91B8D-7538-4203-8C02-AD886B372B78}">
      <dgm:prSet/>
      <dgm:spPr/>
      <dgm:t>
        <a:bodyPr/>
        <a:lstStyle/>
        <a:p>
          <a:endParaRPr lang="en-GB"/>
        </a:p>
      </dgm:t>
    </dgm:pt>
    <dgm:pt modelId="{995F868B-5BA1-4C5D-88ED-D19DF8A9C384}" type="sibTrans" cxnId="{0AD91B8D-7538-4203-8C02-AD886B372B78}">
      <dgm:prSet/>
      <dgm:spPr/>
      <dgm:t>
        <a:bodyPr/>
        <a:lstStyle/>
        <a:p>
          <a:endParaRPr lang="en-GB"/>
        </a:p>
      </dgm:t>
    </dgm:pt>
    <dgm:pt modelId="{5BB97F96-5703-45BC-938C-B540515965DD}">
      <dgm:prSet phldrT="[Text]" custT="1"/>
      <dgm:spPr/>
      <dgm:t>
        <a:bodyPr/>
        <a:lstStyle/>
        <a:p>
          <a:r>
            <a:rPr lang="bg-BG" sz="3600" b="1" dirty="0" smtClean="0"/>
            <a:t>само в Европа </a:t>
          </a:r>
          <a:endParaRPr lang="en-GB" sz="3600" b="1" dirty="0"/>
        </a:p>
      </dgm:t>
    </dgm:pt>
    <dgm:pt modelId="{60670CFF-EDFF-44B8-8637-26EAFB9296D0}" type="parTrans" cxnId="{75F4DFE9-6815-462D-87AA-3E02CAFF27EB}">
      <dgm:prSet/>
      <dgm:spPr/>
      <dgm:t>
        <a:bodyPr/>
        <a:lstStyle/>
        <a:p>
          <a:endParaRPr lang="en-GB"/>
        </a:p>
      </dgm:t>
    </dgm:pt>
    <dgm:pt modelId="{04B72657-2B7B-4C29-B5C3-B9AE431DCDD1}" type="sibTrans" cxnId="{75F4DFE9-6815-462D-87AA-3E02CAFF27EB}">
      <dgm:prSet/>
      <dgm:spPr/>
      <dgm:t>
        <a:bodyPr/>
        <a:lstStyle/>
        <a:p>
          <a:endParaRPr lang="en-GB"/>
        </a:p>
      </dgm:t>
    </dgm:pt>
    <dgm:pt modelId="{9CA6D506-E6FF-48E2-BD13-9C0FDECFC4F5}">
      <dgm:prSet phldrT="[Text]" custT="1"/>
      <dgm:spPr/>
      <dgm:t>
        <a:bodyPr/>
        <a:lstStyle/>
        <a:p>
          <a:r>
            <a:rPr lang="bg-BG" sz="3600" dirty="0" smtClean="0"/>
            <a:t> </a:t>
          </a:r>
          <a:r>
            <a:rPr lang="bg-BG" sz="3600" b="1" dirty="0" smtClean="0"/>
            <a:t>по цял свят</a:t>
          </a:r>
          <a:endParaRPr lang="en-GB" sz="3600" b="1" dirty="0"/>
        </a:p>
      </dgm:t>
    </dgm:pt>
    <dgm:pt modelId="{7B1C0285-C031-462A-BF6B-142922F9AE79}" type="parTrans" cxnId="{07E15F1E-1312-4572-A2EC-1E8529E6F66D}">
      <dgm:prSet/>
      <dgm:spPr/>
      <dgm:t>
        <a:bodyPr/>
        <a:lstStyle/>
        <a:p>
          <a:endParaRPr lang="en-GB"/>
        </a:p>
      </dgm:t>
    </dgm:pt>
    <dgm:pt modelId="{37B51CA6-7914-47EE-9ED0-9DE56D8D1BB2}" type="sibTrans" cxnId="{07E15F1E-1312-4572-A2EC-1E8529E6F66D}">
      <dgm:prSet/>
      <dgm:spPr/>
      <dgm:t>
        <a:bodyPr/>
        <a:lstStyle/>
        <a:p>
          <a:endParaRPr lang="en-GB"/>
        </a:p>
      </dgm:t>
    </dgm:pt>
    <dgm:pt modelId="{0C856116-9062-42F8-9353-7FD7CB9A01C6}">
      <dgm:prSet phldrT="[Text]"/>
      <dgm:spPr/>
      <dgm:t>
        <a:bodyPr/>
        <a:lstStyle/>
        <a:p>
          <a:r>
            <a:rPr lang="bg-BG" dirty="0" smtClean="0"/>
            <a:t>В</a:t>
          </a:r>
          <a:endParaRPr lang="en-GB" dirty="0"/>
        </a:p>
      </dgm:t>
    </dgm:pt>
    <dgm:pt modelId="{F194A536-879E-4915-B150-C627276FA0B1}" type="parTrans" cxnId="{837C2360-4A12-4332-8676-B0B29BDA5C00}">
      <dgm:prSet/>
      <dgm:spPr/>
      <dgm:t>
        <a:bodyPr/>
        <a:lstStyle/>
        <a:p>
          <a:endParaRPr lang="en-GB"/>
        </a:p>
      </dgm:t>
    </dgm:pt>
    <dgm:pt modelId="{F937A97C-5574-4623-8C2C-25CF26880BD7}" type="sibTrans" cxnId="{837C2360-4A12-4332-8676-B0B29BDA5C00}">
      <dgm:prSet/>
      <dgm:spPr/>
      <dgm:t>
        <a:bodyPr/>
        <a:lstStyle/>
        <a:p>
          <a:endParaRPr lang="en-GB"/>
        </a:p>
      </dgm:t>
    </dgm:pt>
    <dgm:pt modelId="{15AD1C48-22FD-4136-907A-EAA2DE2897DB}">
      <dgm:prSet phldrT="[Text]" custT="1"/>
      <dgm:spPr/>
      <dgm:t>
        <a:bodyPr/>
        <a:lstStyle/>
        <a:p>
          <a:r>
            <a:rPr lang="bg-BG" sz="3600" b="1" dirty="0" smtClean="0"/>
            <a:t> само в някои континенти</a:t>
          </a:r>
          <a:endParaRPr lang="en-GB" sz="3600" b="1" dirty="0"/>
        </a:p>
      </dgm:t>
    </dgm:pt>
    <dgm:pt modelId="{68E4A9BF-1C58-4A13-BEF1-8F6EB65848FF}" type="parTrans" cxnId="{B3715C6B-3D59-4F06-A792-ABA239E8A200}">
      <dgm:prSet/>
      <dgm:spPr/>
      <dgm:t>
        <a:bodyPr/>
        <a:lstStyle/>
        <a:p>
          <a:endParaRPr lang="en-GB"/>
        </a:p>
      </dgm:t>
    </dgm:pt>
    <dgm:pt modelId="{C09A5B01-85B4-4839-AD56-DF0172F8372D}" type="sibTrans" cxnId="{B3715C6B-3D59-4F06-A792-ABA239E8A200}">
      <dgm:prSet/>
      <dgm:spPr/>
      <dgm:t>
        <a:bodyPr/>
        <a:lstStyle/>
        <a:p>
          <a:endParaRPr lang="en-GB"/>
        </a:p>
      </dgm:t>
    </dgm:pt>
    <dgm:pt modelId="{9D7AFCD5-A429-4B48-81F4-845D9EFFB85D}">
      <dgm:prSet phldrT="[Text]"/>
      <dgm:spPr/>
      <dgm:t>
        <a:bodyPr/>
        <a:lstStyle/>
        <a:p>
          <a:r>
            <a:rPr lang="bg-BG" dirty="0" smtClean="0"/>
            <a:t>Б</a:t>
          </a:r>
          <a:endParaRPr lang="en-GB" dirty="0"/>
        </a:p>
      </dgm:t>
    </dgm:pt>
    <dgm:pt modelId="{05B66D32-A1E4-422A-A663-A7E3CD8B058B}" type="sibTrans" cxnId="{1CC8652B-809F-419E-8FA9-CBB2A345087A}">
      <dgm:prSet/>
      <dgm:spPr/>
      <dgm:t>
        <a:bodyPr/>
        <a:lstStyle/>
        <a:p>
          <a:endParaRPr lang="en-GB"/>
        </a:p>
      </dgm:t>
    </dgm:pt>
    <dgm:pt modelId="{C82F89DB-192C-4F68-8901-5D32FE1CA4C4}" type="parTrans" cxnId="{1CC8652B-809F-419E-8FA9-CBB2A345087A}">
      <dgm:prSet/>
      <dgm:spPr/>
      <dgm:t>
        <a:bodyPr/>
        <a:lstStyle/>
        <a:p>
          <a:endParaRPr lang="en-GB"/>
        </a:p>
      </dgm:t>
    </dgm:pt>
    <dgm:pt modelId="{3D1EB731-62AA-4330-9007-4F6103EED325}" type="pres">
      <dgm:prSet presAssocID="{886D16DD-8B3C-4F24-8E46-745820E43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6AF30-970F-41D8-95FB-1DA85BBFDCCD}" type="pres">
      <dgm:prSet presAssocID="{0FE9B642-54D1-495A-9EEC-6732EE234BD3}" presName="composite" presStyleCnt="0"/>
      <dgm:spPr/>
    </dgm:pt>
    <dgm:pt modelId="{34DAA3BE-37BB-4C0E-9728-05AF5E4EDC06}" type="pres">
      <dgm:prSet presAssocID="{0FE9B642-54D1-495A-9EEC-6732EE234B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A5141-5FCE-4B39-8704-18D7E21BC170}" type="pres">
      <dgm:prSet presAssocID="{0FE9B642-54D1-495A-9EEC-6732EE234B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3AA22-29FD-4C66-B117-FF90801BE3F0}" type="pres">
      <dgm:prSet presAssocID="{995F868B-5BA1-4C5D-88ED-D19DF8A9C384}" presName="sp" presStyleCnt="0"/>
      <dgm:spPr/>
    </dgm:pt>
    <dgm:pt modelId="{5C9FADCF-3872-4DF4-B8C1-3432259AAE9D}" type="pres">
      <dgm:prSet presAssocID="{9D7AFCD5-A429-4B48-81F4-845D9EFFB85D}" presName="composite" presStyleCnt="0"/>
      <dgm:spPr/>
    </dgm:pt>
    <dgm:pt modelId="{EA18F503-6435-48D1-9BEC-D3A754B332A3}" type="pres">
      <dgm:prSet presAssocID="{9D7AFCD5-A429-4B48-81F4-845D9EFFB8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2B3A4-A03B-461B-9CE2-2913166BA918}" type="pres">
      <dgm:prSet presAssocID="{9D7AFCD5-A429-4B48-81F4-845D9EFFB8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DD487-B03C-46C6-9A7A-8E481B3A5083}" type="pres">
      <dgm:prSet presAssocID="{05B66D32-A1E4-422A-A663-A7E3CD8B058B}" presName="sp" presStyleCnt="0"/>
      <dgm:spPr/>
    </dgm:pt>
    <dgm:pt modelId="{F34E463A-1756-4AEB-BB6E-5BAFADAB39DA}" type="pres">
      <dgm:prSet presAssocID="{0C856116-9062-42F8-9353-7FD7CB9A01C6}" presName="composite" presStyleCnt="0"/>
      <dgm:spPr/>
    </dgm:pt>
    <dgm:pt modelId="{2741FE0E-1559-4231-8934-101CA9622E25}" type="pres">
      <dgm:prSet presAssocID="{0C856116-9062-42F8-9353-7FD7CB9A0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A566F-0531-4089-B76C-BE7C9FC2723C}" type="pres">
      <dgm:prSet presAssocID="{0C856116-9062-42F8-9353-7FD7CB9A0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715C6B-3D59-4F06-A792-ABA239E8A200}" srcId="{0C856116-9062-42F8-9353-7FD7CB9A01C6}" destId="{15AD1C48-22FD-4136-907A-EAA2DE2897DB}" srcOrd="0" destOrd="0" parTransId="{68E4A9BF-1C58-4A13-BEF1-8F6EB65848FF}" sibTransId="{C09A5B01-85B4-4839-AD56-DF0172F8372D}"/>
    <dgm:cxn modelId="{75F4DFE9-6815-462D-87AA-3E02CAFF27EB}" srcId="{0FE9B642-54D1-495A-9EEC-6732EE234BD3}" destId="{5BB97F96-5703-45BC-938C-B540515965DD}" srcOrd="0" destOrd="0" parTransId="{60670CFF-EDFF-44B8-8637-26EAFB9296D0}" sibTransId="{04B72657-2B7B-4C29-B5C3-B9AE431DCDD1}"/>
    <dgm:cxn modelId="{837C2360-4A12-4332-8676-B0B29BDA5C00}" srcId="{886D16DD-8B3C-4F24-8E46-745820E4323A}" destId="{0C856116-9062-42F8-9353-7FD7CB9A01C6}" srcOrd="2" destOrd="0" parTransId="{F194A536-879E-4915-B150-C627276FA0B1}" sibTransId="{F937A97C-5574-4623-8C2C-25CF26880BD7}"/>
    <dgm:cxn modelId="{B7814472-A2EF-4B23-8F5E-94AEDE3BBE18}" type="presOf" srcId="{5BB97F96-5703-45BC-938C-B540515965DD}" destId="{382A5141-5FCE-4B39-8704-18D7E21BC170}" srcOrd="0" destOrd="0" presId="urn:microsoft.com/office/officeart/2005/8/layout/chevron2"/>
    <dgm:cxn modelId="{1CC8652B-809F-419E-8FA9-CBB2A345087A}" srcId="{886D16DD-8B3C-4F24-8E46-745820E4323A}" destId="{9D7AFCD5-A429-4B48-81F4-845D9EFFB85D}" srcOrd="1" destOrd="0" parTransId="{C82F89DB-192C-4F68-8901-5D32FE1CA4C4}" sibTransId="{05B66D32-A1E4-422A-A663-A7E3CD8B058B}"/>
    <dgm:cxn modelId="{75EEAEB8-C6DB-489D-AEE9-3641A91354F3}" type="presOf" srcId="{9D7AFCD5-A429-4B48-81F4-845D9EFFB85D}" destId="{EA18F503-6435-48D1-9BEC-D3A754B332A3}" srcOrd="0" destOrd="0" presId="urn:microsoft.com/office/officeart/2005/8/layout/chevron2"/>
    <dgm:cxn modelId="{01A8ABFE-749A-4EE3-93D8-4662E22B46E3}" type="presOf" srcId="{0C856116-9062-42F8-9353-7FD7CB9A01C6}" destId="{2741FE0E-1559-4231-8934-101CA9622E25}" srcOrd="0" destOrd="0" presId="urn:microsoft.com/office/officeart/2005/8/layout/chevron2"/>
    <dgm:cxn modelId="{0AD91B8D-7538-4203-8C02-AD886B372B78}" srcId="{886D16DD-8B3C-4F24-8E46-745820E4323A}" destId="{0FE9B642-54D1-495A-9EEC-6732EE234BD3}" srcOrd="0" destOrd="0" parTransId="{495B1C4A-DFEC-433A-BAB5-CC8B730ADC24}" sibTransId="{995F868B-5BA1-4C5D-88ED-D19DF8A9C384}"/>
    <dgm:cxn modelId="{8D8F770A-7429-4FF7-8925-FD84822C5CAF}" type="presOf" srcId="{886D16DD-8B3C-4F24-8E46-745820E4323A}" destId="{3D1EB731-62AA-4330-9007-4F6103EED325}" srcOrd="0" destOrd="0" presId="urn:microsoft.com/office/officeart/2005/8/layout/chevron2"/>
    <dgm:cxn modelId="{DDAC584C-84EF-428A-9965-164CF72D8ADC}" type="presOf" srcId="{9CA6D506-E6FF-48E2-BD13-9C0FDECFC4F5}" destId="{9F02B3A4-A03B-461B-9CE2-2913166BA918}" srcOrd="0" destOrd="0" presId="urn:microsoft.com/office/officeart/2005/8/layout/chevron2"/>
    <dgm:cxn modelId="{005C11AE-B8B3-4748-A7AC-1E608C94CB9C}" type="presOf" srcId="{15AD1C48-22FD-4136-907A-EAA2DE2897DB}" destId="{2FCA566F-0531-4089-B76C-BE7C9FC2723C}" srcOrd="0" destOrd="0" presId="urn:microsoft.com/office/officeart/2005/8/layout/chevron2"/>
    <dgm:cxn modelId="{4FDF00CB-D272-4204-8E7F-A1728B7C7E2C}" type="presOf" srcId="{0FE9B642-54D1-495A-9EEC-6732EE234BD3}" destId="{34DAA3BE-37BB-4C0E-9728-05AF5E4EDC06}" srcOrd="0" destOrd="0" presId="urn:microsoft.com/office/officeart/2005/8/layout/chevron2"/>
    <dgm:cxn modelId="{07E15F1E-1312-4572-A2EC-1E8529E6F66D}" srcId="{9D7AFCD5-A429-4B48-81F4-845D9EFFB85D}" destId="{9CA6D506-E6FF-48E2-BD13-9C0FDECFC4F5}" srcOrd="0" destOrd="0" parTransId="{7B1C0285-C031-462A-BF6B-142922F9AE79}" sibTransId="{37B51CA6-7914-47EE-9ED0-9DE56D8D1BB2}"/>
    <dgm:cxn modelId="{0AE2B6B8-DBEB-4D6B-9FAC-E387BF5D3AAE}" type="presParOf" srcId="{3D1EB731-62AA-4330-9007-4F6103EED325}" destId="{C346AF30-970F-41D8-95FB-1DA85BBFDCCD}" srcOrd="0" destOrd="0" presId="urn:microsoft.com/office/officeart/2005/8/layout/chevron2"/>
    <dgm:cxn modelId="{2A00688A-A59E-4478-9764-5DC888422D2C}" type="presParOf" srcId="{C346AF30-970F-41D8-95FB-1DA85BBFDCCD}" destId="{34DAA3BE-37BB-4C0E-9728-05AF5E4EDC06}" srcOrd="0" destOrd="0" presId="urn:microsoft.com/office/officeart/2005/8/layout/chevron2"/>
    <dgm:cxn modelId="{ACB54822-40DE-4253-974E-93A1AF5F1A80}" type="presParOf" srcId="{C346AF30-970F-41D8-95FB-1DA85BBFDCCD}" destId="{382A5141-5FCE-4B39-8704-18D7E21BC170}" srcOrd="1" destOrd="0" presId="urn:microsoft.com/office/officeart/2005/8/layout/chevron2"/>
    <dgm:cxn modelId="{05CE13DA-C36D-4589-AF03-588BE9BC8B11}" type="presParOf" srcId="{3D1EB731-62AA-4330-9007-4F6103EED325}" destId="{5CD3AA22-29FD-4C66-B117-FF90801BE3F0}" srcOrd="1" destOrd="0" presId="urn:microsoft.com/office/officeart/2005/8/layout/chevron2"/>
    <dgm:cxn modelId="{7B6F3AA6-AF39-43F4-A35B-EA631CAC5270}" type="presParOf" srcId="{3D1EB731-62AA-4330-9007-4F6103EED325}" destId="{5C9FADCF-3872-4DF4-B8C1-3432259AAE9D}" srcOrd="2" destOrd="0" presId="urn:microsoft.com/office/officeart/2005/8/layout/chevron2"/>
    <dgm:cxn modelId="{A16AF5F1-5739-4330-AA78-6C2AB116B525}" type="presParOf" srcId="{5C9FADCF-3872-4DF4-B8C1-3432259AAE9D}" destId="{EA18F503-6435-48D1-9BEC-D3A754B332A3}" srcOrd="0" destOrd="0" presId="urn:microsoft.com/office/officeart/2005/8/layout/chevron2"/>
    <dgm:cxn modelId="{8B3BC52F-DE41-4502-8E7A-5ACEFA8D7557}" type="presParOf" srcId="{5C9FADCF-3872-4DF4-B8C1-3432259AAE9D}" destId="{9F02B3A4-A03B-461B-9CE2-2913166BA918}" srcOrd="1" destOrd="0" presId="urn:microsoft.com/office/officeart/2005/8/layout/chevron2"/>
    <dgm:cxn modelId="{A77ADDA7-97AB-41E3-A2F4-3C443EECA333}" type="presParOf" srcId="{3D1EB731-62AA-4330-9007-4F6103EED325}" destId="{DFFDD487-B03C-46C6-9A7A-8E481B3A5083}" srcOrd="3" destOrd="0" presId="urn:microsoft.com/office/officeart/2005/8/layout/chevron2"/>
    <dgm:cxn modelId="{BB453EF0-AD6F-4AD9-9A32-439D7D527E23}" type="presParOf" srcId="{3D1EB731-62AA-4330-9007-4F6103EED325}" destId="{F34E463A-1756-4AEB-BB6E-5BAFADAB39DA}" srcOrd="4" destOrd="0" presId="urn:microsoft.com/office/officeart/2005/8/layout/chevron2"/>
    <dgm:cxn modelId="{0EE4AFE6-0F24-4CC4-857E-39AB465F4D1D}" type="presParOf" srcId="{F34E463A-1756-4AEB-BB6E-5BAFADAB39DA}" destId="{2741FE0E-1559-4231-8934-101CA9622E25}" srcOrd="0" destOrd="0" presId="urn:microsoft.com/office/officeart/2005/8/layout/chevron2"/>
    <dgm:cxn modelId="{AA7638B0-5BD6-4D7A-8099-9EAE6D6C6050}" type="presParOf" srcId="{F34E463A-1756-4AEB-BB6E-5BAFADAB39DA}" destId="{2FCA566F-0531-4089-B76C-BE7C9FC272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6D16DD-8B3C-4F24-8E46-745820E4323A}" type="doc">
      <dgm:prSet loTypeId="urn:microsoft.com/office/officeart/2005/8/layout/chevron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0FE9B642-54D1-495A-9EEC-6732EE234BD3}">
      <dgm:prSet phldrT="[Text]"/>
      <dgm:spPr/>
      <dgm:t>
        <a:bodyPr/>
        <a:lstStyle/>
        <a:p>
          <a:r>
            <a:rPr lang="bg-BG" dirty="0" smtClean="0"/>
            <a:t>А</a:t>
          </a:r>
          <a:endParaRPr lang="en-GB" dirty="0"/>
        </a:p>
      </dgm:t>
    </dgm:pt>
    <dgm:pt modelId="{495B1C4A-DFEC-433A-BAB5-CC8B730ADC24}" type="parTrans" cxnId="{0AD91B8D-7538-4203-8C02-AD886B372B78}">
      <dgm:prSet/>
      <dgm:spPr/>
      <dgm:t>
        <a:bodyPr/>
        <a:lstStyle/>
        <a:p>
          <a:endParaRPr lang="en-GB"/>
        </a:p>
      </dgm:t>
    </dgm:pt>
    <dgm:pt modelId="{995F868B-5BA1-4C5D-88ED-D19DF8A9C384}" type="sibTrans" cxnId="{0AD91B8D-7538-4203-8C02-AD886B372B78}">
      <dgm:prSet/>
      <dgm:spPr/>
      <dgm:t>
        <a:bodyPr/>
        <a:lstStyle/>
        <a:p>
          <a:endParaRPr lang="en-GB"/>
        </a:p>
      </dgm:t>
    </dgm:pt>
    <dgm:pt modelId="{5BB97F96-5703-45BC-938C-B540515965DD}">
      <dgm:prSet phldrT="[Text]" custT="1"/>
      <dgm:spPr/>
      <dgm:t>
        <a:bodyPr/>
        <a:lstStyle/>
        <a:p>
          <a:r>
            <a:rPr lang="bg-BG" sz="3600" b="1" dirty="0" smtClean="0"/>
            <a:t>червенокафяв цвят </a:t>
          </a:r>
          <a:endParaRPr lang="en-GB" sz="3600" b="1" dirty="0"/>
        </a:p>
      </dgm:t>
    </dgm:pt>
    <dgm:pt modelId="{60670CFF-EDFF-44B8-8637-26EAFB9296D0}" type="parTrans" cxnId="{75F4DFE9-6815-462D-87AA-3E02CAFF27EB}">
      <dgm:prSet/>
      <dgm:spPr/>
      <dgm:t>
        <a:bodyPr/>
        <a:lstStyle/>
        <a:p>
          <a:endParaRPr lang="en-GB"/>
        </a:p>
      </dgm:t>
    </dgm:pt>
    <dgm:pt modelId="{04B72657-2B7B-4C29-B5C3-B9AE431DCDD1}" type="sibTrans" cxnId="{75F4DFE9-6815-462D-87AA-3E02CAFF27EB}">
      <dgm:prSet/>
      <dgm:spPr/>
      <dgm:t>
        <a:bodyPr/>
        <a:lstStyle/>
        <a:p>
          <a:endParaRPr lang="en-GB"/>
        </a:p>
      </dgm:t>
    </dgm:pt>
    <dgm:pt modelId="{9CA6D506-E6FF-48E2-BD13-9C0FDECFC4F5}">
      <dgm:prSet phldrT="[Text]" custT="1"/>
      <dgm:spPr/>
      <dgm:t>
        <a:bodyPr/>
        <a:lstStyle/>
        <a:p>
          <a:r>
            <a:rPr lang="bg-BG" sz="3600" dirty="0" smtClean="0"/>
            <a:t> </a:t>
          </a:r>
          <a:r>
            <a:rPr lang="bg-BG" sz="3600" b="1" dirty="0" smtClean="0"/>
            <a:t>сивочерен цвят</a:t>
          </a:r>
          <a:endParaRPr lang="en-GB" sz="3600" b="1" dirty="0"/>
        </a:p>
      </dgm:t>
    </dgm:pt>
    <dgm:pt modelId="{7B1C0285-C031-462A-BF6B-142922F9AE79}" type="parTrans" cxnId="{07E15F1E-1312-4572-A2EC-1E8529E6F66D}">
      <dgm:prSet/>
      <dgm:spPr/>
      <dgm:t>
        <a:bodyPr/>
        <a:lstStyle/>
        <a:p>
          <a:endParaRPr lang="en-GB"/>
        </a:p>
      </dgm:t>
    </dgm:pt>
    <dgm:pt modelId="{37B51CA6-7914-47EE-9ED0-9DE56D8D1BB2}" type="sibTrans" cxnId="{07E15F1E-1312-4572-A2EC-1E8529E6F66D}">
      <dgm:prSet/>
      <dgm:spPr/>
      <dgm:t>
        <a:bodyPr/>
        <a:lstStyle/>
        <a:p>
          <a:endParaRPr lang="en-GB"/>
        </a:p>
      </dgm:t>
    </dgm:pt>
    <dgm:pt modelId="{0C856116-9062-42F8-9353-7FD7CB9A01C6}">
      <dgm:prSet phldrT="[Text]"/>
      <dgm:spPr/>
      <dgm:t>
        <a:bodyPr/>
        <a:lstStyle/>
        <a:p>
          <a:r>
            <a:rPr lang="bg-BG" dirty="0" smtClean="0"/>
            <a:t>В</a:t>
          </a:r>
          <a:endParaRPr lang="en-GB" dirty="0"/>
        </a:p>
      </dgm:t>
    </dgm:pt>
    <dgm:pt modelId="{F194A536-879E-4915-B150-C627276FA0B1}" type="parTrans" cxnId="{837C2360-4A12-4332-8676-B0B29BDA5C00}">
      <dgm:prSet/>
      <dgm:spPr/>
      <dgm:t>
        <a:bodyPr/>
        <a:lstStyle/>
        <a:p>
          <a:endParaRPr lang="en-GB"/>
        </a:p>
      </dgm:t>
    </dgm:pt>
    <dgm:pt modelId="{F937A97C-5574-4623-8C2C-25CF26880BD7}" type="sibTrans" cxnId="{837C2360-4A12-4332-8676-B0B29BDA5C00}">
      <dgm:prSet/>
      <dgm:spPr/>
      <dgm:t>
        <a:bodyPr/>
        <a:lstStyle/>
        <a:p>
          <a:endParaRPr lang="en-GB"/>
        </a:p>
      </dgm:t>
    </dgm:pt>
    <dgm:pt modelId="{15AD1C48-22FD-4136-907A-EAA2DE2897DB}">
      <dgm:prSet phldrT="[Text]" custT="1"/>
      <dgm:spPr/>
      <dgm:t>
        <a:bodyPr/>
        <a:lstStyle/>
        <a:p>
          <a:r>
            <a:rPr lang="bg-BG" sz="3600" b="1" dirty="0" smtClean="0"/>
            <a:t> светлокафяв цвят</a:t>
          </a:r>
          <a:endParaRPr lang="en-GB" sz="3600" b="1" dirty="0"/>
        </a:p>
      </dgm:t>
    </dgm:pt>
    <dgm:pt modelId="{68E4A9BF-1C58-4A13-BEF1-8F6EB65848FF}" type="parTrans" cxnId="{B3715C6B-3D59-4F06-A792-ABA239E8A200}">
      <dgm:prSet/>
      <dgm:spPr/>
      <dgm:t>
        <a:bodyPr/>
        <a:lstStyle/>
        <a:p>
          <a:endParaRPr lang="en-GB"/>
        </a:p>
      </dgm:t>
    </dgm:pt>
    <dgm:pt modelId="{C09A5B01-85B4-4839-AD56-DF0172F8372D}" type="sibTrans" cxnId="{B3715C6B-3D59-4F06-A792-ABA239E8A200}">
      <dgm:prSet/>
      <dgm:spPr/>
      <dgm:t>
        <a:bodyPr/>
        <a:lstStyle/>
        <a:p>
          <a:endParaRPr lang="en-GB"/>
        </a:p>
      </dgm:t>
    </dgm:pt>
    <dgm:pt modelId="{9D7AFCD5-A429-4B48-81F4-845D9EFFB85D}">
      <dgm:prSet phldrT="[Text]"/>
      <dgm:spPr/>
      <dgm:t>
        <a:bodyPr/>
        <a:lstStyle/>
        <a:p>
          <a:r>
            <a:rPr lang="bg-BG" dirty="0" smtClean="0"/>
            <a:t>Б</a:t>
          </a:r>
          <a:endParaRPr lang="en-GB" dirty="0"/>
        </a:p>
      </dgm:t>
    </dgm:pt>
    <dgm:pt modelId="{05B66D32-A1E4-422A-A663-A7E3CD8B058B}" type="sibTrans" cxnId="{1CC8652B-809F-419E-8FA9-CBB2A345087A}">
      <dgm:prSet/>
      <dgm:spPr/>
      <dgm:t>
        <a:bodyPr/>
        <a:lstStyle/>
        <a:p>
          <a:endParaRPr lang="en-GB"/>
        </a:p>
      </dgm:t>
    </dgm:pt>
    <dgm:pt modelId="{C82F89DB-192C-4F68-8901-5D32FE1CA4C4}" type="parTrans" cxnId="{1CC8652B-809F-419E-8FA9-CBB2A345087A}">
      <dgm:prSet/>
      <dgm:spPr/>
      <dgm:t>
        <a:bodyPr/>
        <a:lstStyle/>
        <a:p>
          <a:endParaRPr lang="en-GB"/>
        </a:p>
      </dgm:t>
    </dgm:pt>
    <dgm:pt modelId="{3D1EB731-62AA-4330-9007-4F6103EED325}" type="pres">
      <dgm:prSet presAssocID="{886D16DD-8B3C-4F24-8E46-745820E43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6AF30-970F-41D8-95FB-1DA85BBFDCCD}" type="pres">
      <dgm:prSet presAssocID="{0FE9B642-54D1-495A-9EEC-6732EE234BD3}" presName="composite" presStyleCnt="0"/>
      <dgm:spPr/>
    </dgm:pt>
    <dgm:pt modelId="{34DAA3BE-37BB-4C0E-9728-05AF5E4EDC06}" type="pres">
      <dgm:prSet presAssocID="{0FE9B642-54D1-495A-9EEC-6732EE234B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A5141-5FCE-4B39-8704-18D7E21BC170}" type="pres">
      <dgm:prSet presAssocID="{0FE9B642-54D1-495A-9EEC-6732EE234B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3AA22-29FD-4C66-B117-FF90801BE3F0}" type="pres">
      <dgm:prSet presAssocID="{995F868B-5BA1-4C5D-88ED-D19DF8A9C384}" presName="sp" presStyleCnt="0"/>
      <dgm:spPr/>
    </dgm:pt>
    <dgm:pt modelId="{5C9FADCF-3872-4DF4-B8C1-3432259AAE9D}" type="pres">
      <dgm:prSet presAssocID="{9D7AFCD5-A429-4B48-81F4-845D9EFFB85D}" presName="composite" presStyleCnt="0"/>
      <dgm:spPr/>
    </dgm:pt>
    <dgm:pt modelId="{EA18F503-6435-48D1-9BEC-D3A754B332A3}" type="pres">
      <dgm:prSet presAssocID="{9D7AFCD5-A429-4B48-81F4-845D9EFFB8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2B3A4-A03B-461B-9CE2-2913166BA918}" type="pres">
      <dgm:prSet presAssocID="{9D7AFCD5-A429-4B48-81F4-845D9EFFB8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DD487-B03C-46C6-9A7A-8E481B3A5083}" type="pres">
      <dgm:prSet presAssocID="{05B66D32-A1E4-422A-A663-A7E3CD8B058B}" presName="sp" presStyleCnt="0"/>
      <dgm:spPr/>
    </dgm:pt>
    <dgm:pt modelId="{F34E463A-1756-4AEB-BB6E-5BAFADAB39DA}" type="pres">
      <dgm:prSet presAssocID="{0C856116-9062-42F8-9353-7FD7CB9A01C6}" presName="composite" presStyleCnt="0"/>
      <dgm:spPr/>
    </dgm:pt>
    <dgm:pt modelId="{2741FE0E-1559-4231-8934-101CA9622E25}" type="pres">
      <dgm:prSet presAssocID="{0C856116-9062-42F8-9353-7FD7CB9A0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A566F-0531-4089-B76C-BE7C9FC2723C}" type="pres">
      <dgm:prSet presAssocID="{0C856116-9062-42F8-9353-7FD7CB9A0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BD9C81-08C4-4020-9641-D4EA37D6BAFE}" type="presOf" srcId="{9CA6D506-E6FF-48E2-BD13-9C0FDECFC4F5}" destId="{9F02B3A4-A03B-461B-9CE2-2913166BA918}" srcOrd="0" destOrd="0" presId="urn:microsoft.com/office/officeart/2005/8/layout/chevron2"/>
    <dgm:cxn modelId="{0AD91B8D-7538-4203-8C02-AD886B372B78}" srcId="{886D16DD-8B3C-4F24-8E46-745820E4323A}" destId="{0FE9B642-54D1-495A-9EEC-6732EE234BD3}" srcOrd="0" destOrd="0" parTransId="{495B1C4A-DFEC-433A-BAB5-CC8B730ADC24}" sibTransId="{995F868B-5BA1-4C5D-88ED-D19DF8A9C384}"/>
    <dgm:cxn modelId="{BC7BFB6C-A466-40A3-A8C9-7D7FEB4F8EB0}" type="presOf" srcId="{5BB97F96-5703-45BC-938C-B540515965DD}" destId="{382A5141-5FCE-4B39-8704-18D7E21BC170}" srcOrd="0" destOrd="0" presId="urn:microsoft.com/office/officeart/2005/8/layout/chevron2"/>
    <dgm:cxn modelId="{7F3F31A6-113E-4013-87D6-9901D61FFFCD}" type="presOf" srcId="{15AD1C48-22FD-4136-907A-EAA2DE2897DB}" destId="{2FCA566F-0531-4089-B76C-BE7C9FC2723C}" srcOrd="0" destOrd="0" presId="urn:microsoft.com/office/officeart/2005/8/layout/chevron2"/>
    <dgm:cxn modelId="{1CC8652B-809F-419E-8FA9-CBB2A345087A}" srcId="{886D16DD-8B3C-4F24-8E46-745820E4323A}" destId="{9D7AFCD5-A429-4B48-81F4-845D9EFFB85D}" srcOrd="1" destOrd="0" parTransId="{C82F89DB-192C-4F68-8901-5D32FE1CA4C4}" sibTransId="{05B66D32-A1E4-422A-A663-A7E3CD8B058B}"/>
    <dgm:cxn modelId="{07E15F1E-1312-4572-A2EC-1E8529E6F66D}" srcId="{9D7AFCD5-A429-4B48-81F4-845D9EFFB85D}" destId="{9CA6D506-E6FF-48E2-BD13-9C0FDECFC4F5}" srcOrd="0" destOrd="0" parTransId="{7B1C0285-C031-462A-BF6B-142922F9AE79}" sibTransId="{37B51CA6-7914-47EE-9ED0-9DE56D8D1BB2}"/>
    <dgm:cxn modelId="{837C2360-4A12-4332-8676-B0B29BDA5C00}" srcId="{886D16DD-8B3C-4F24-8E46-745820E4323A}" destId="{0C856116-9062-42F8-9353-7FD7CB9A01C6}" srcOrd="2" destOrd="0" parTransId="{F194A536-879E-4915-B150-C627276FA0B1}" sibTransId="{F937A97C-5574-4623-8C2C-25CF26880BD7}"/>
    <dgm:cxn modelId="{B3715C6B-3D59-4F06-A792-ABA239E8A200}" srcId="{0C856116-9062-42F8-9353-7FD7CB9A01C6}" destId="{15AD1C48-22FD-4136-907A-EAA2DE2897DB}" srcOrd="0" destOrd="0" parTransId="{68E4A9BF-1C58-4A13-BEF1-8F6EB65848FF}" sibTransId="{C09A5B01-85B4-4839-AD56-DF0172F8372D}"/>
    <dgm:cxn modelId="{71E8E8D2-4664-4A5C-A0D9-43B6B3BCFF6B}" type="presOf" srcId="{9D7AFCD5-A429-4B48-81F4-845D9EFFB85D}" destId="{EA18F503-6435-48D1-9BEC-D3A754B332A3}" srcOrd="0" destOrd="0" presId="urn:microsoft.com/office/officeart/2005/8/layout/chevron2"/>
    <dgm:cxn modelId="{2DD85194-44B2-4E45-9ADD-DB482577EC66}" type="presOf" srcId="{0FE9B642-54D1-495A-9EEC-6732EE234BD3}" destId="{34DAA3BE-37BB-4C0E-9728-05AF5E4EDC06}" srcOrd="0" destOrd="0" presId="urn:microsoft.com/office/officeart/2005/8/layout/chevron2"/>
    <dgm:cxn modelId="{75F4DFE9-6815-462D-87AA-3E02CAFF27EB}" srcId="{0FE9B642-54D1-495A-9EEC-6732EE234BD3}" destId="{5BB97F96-5703-45BC-938C-B540515965DD}" srcOrd="0" destOrd="0" parTransId="{60670CFF-EDFF-44B8-8637-26EAFB9296D0}" sibTransId="{04B72657-2B7B-4C29-B5C3-B9AE431DCDD1}"/>
    <dgm:cxn modelId="{E7B4CD6F-7180-457E-B010-B26EBD6C5303}" type="presOf" srcId="{0C856116-9062-42F8-9353-7FD7CB9A01C6}" destId="{2741FE0E-1559-4231-8934-101CA9622E25}" srcOrd="0" destOrd="0" presId="urn:microsoft.com/office/officeart/2005/8/layout/chevron2"/>
    <dgm:cxn modelId="{D6F2C274-8428-4B7B-A7F9-1B40D096BA12}" type="presOf" srcId="{886D16DD-8B3C-4F24-8E46-745820E4323A}" destId="{3D1EB731-62AA-4330-9007-4F6103EED325}" srcOrd="0" destOrd="0" presId="urn:microsoft.com/office/officeart/2005/8/layout/chevron2"/>
    <dgm:cxn modelId="{BC10C59B-8A2C-4925-884A-532EFCCD07A7}" type="presParOf" srcId="{3D1EB731-62AA-4330-9007-4F6103EED325}" destId="{C346AF30-970F-41D8-95FB-1DA85BBFDCCD}" srcOrd="0" destOrd="0" presId="urn:microsoft.com/office/officeart/2005/8/layout/chevron2"/>
    <dgm:cxn modelId="{A23B47EE-6A4D-4039-A932-82A913CD37C9}" type="presParOf" srcId="{C346AF30-970F-41D8-95FB-1DA85BBFDCCD}" destId="{34DAA3BE-37BB-4C0E-9728-05AF5E4EDC06}" srcOrd="0" destOrd="0" presId="urn:microsoft.com/office/officeart/2005/8/layout/chevron2"/>
    <dgm:cxn modelId="{6C04477A-FD4B-4010-9152-2552776616D3}" type="presParOf" srcId="{C346AF30-970F-41D8-95FB-1DA85BBFDCCD}" destId="{382A5141-5FCE-4B39-8704-18D7E21BC170}" srcOrd="1" destOrd="0" presId="urn:microsoft.com/office/officeart/2005/8/layout/chevron2"/>
    <dgm:cxn modelId="{7834884A-8543-4D0C-BF78-ADED4BD7CF37}" type="presParOf" srcId="{3D1EB731-62AA-4330-9007-4F6103EED325}" destId="{5CD3AA22-29FD-4C66-B117-FF90801BE3F0}" srcOrd="1" destOrd="0" presId="urn:microsoft.com/office/officeart/2005/8/layout/chevron2"/>
    <dgm:cxn modelId="{43459111-BCC1-444B-8603-3A425B05D16F}" type="presParOf" srcId="{3D1EB731-62AA-4330-9007-4F6103EED325}" destId="{5C9FADCF-3872-4DF4-B8C1-3432259AAE9D}" srcOrd="2" destOrd="0" presId="urn:microsoft.com/office/officeart/2005/8/layout/chevron2"/>
    <dgm:cxn modelId="{17131429-2BEE-495C-B627-7D67BECCC167}" type="presParOf" srcId="{5C9FADCF-3872-4DF4-B8C1-3432259AAE9D}" destId="{EA18F503-6435-48D1-9BEC-D3A754B332A3}" srcOrd="0" destOrd="0" presId="urn:microsoft.com/office/officeart/2005/8/layout/chevron2"/>
    <dgm:cxn modelId="{86AE672E-A798-48A9-AF3E-B6CF57691330}" type="presParOf" srcId="{5C9FADCF-3872-4DF4-B8C1-3432259AAE9D}" destId="{9F02B3A4-A03B-461B-9CE2-2913166BA918}" srcOrd="1" destOrd="0" presId="urn:microsoft.com/office/officeart/2005/8/layout/chevron2"/>
    <dgm:cxn modelId="{47A6B9CD-30B8-4352-A0FC-A96C2A4A894A}" type="presParOf" srcId="{3D1EB731-62AA-4330-9007-4F6103EED325}" destId="{DFFDD487-B03C-46C6-9A7A-8E481B3A5083}" srcOrd="3" destOrd="0" presId="urn:microsoft.com/office/officeart/2005/8/layout/chevron2"/>
    <dgm:cxn modelId="{A2ED3FB1-309A-4E1E-AF02-554C01104120}" type="presParOf" srcId="{3D1EB731-62AA-4330-9007-4F6103EED325}" destId="{F34E463A-1756-4AEB-BB6E-5BAFADAB39DA}" srcOrd="4" destOrd="0" presId="urn:microsoft.com/office/officeart/2005/8/layout/chevron2"/>
    <dgm:cxn modelId="{087CC964-C0C5-4E25-8EBA-6CB3BF52D879}" type="presParOf" srcId="{F34E463A-1756-4AEB-BB6E-5BAFADAB39DA}" destId="{2741FE0E-1559-4231-8934-101CA9622E25}" srcOrd="0" destOrd="0" presId="urn:microsoft.com/office/officeart/2005/8/layout/chevron2"/>
    <dgm:cxn modelId="{31E9CB18-B3EA-4516-9E5F-4ADFB71E4235}" type="presParOf" srcId="{F34E463A-1756-4AEB-BB6E-5BAFADAB39DA}" destId="{2FCA566F-0531-4089-B76C-BE7C9FC272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6D16DD-8B3C-4F24-8E46-745820E4323A}" type="doc">
      <dgm:prSet loTypeId="urn:microsoft.com/office/officeart/2005/8/layout/chevron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0FE9B642-54D1-495A-9EEC-6732EE234BD3}">
      <dgm:prSet phldrT="[Text]"/>
      <dgm:spPr/>
      <dgm:t>
        <a:bodyPr/>
        <a:lstStyle/>
        <a:p>
          <a:r>
            <a:rPr lang="bg-BG" dirty="0" smtClean="0"/>
            <a:t>А</a:t>
          </a:r>
          <a:endParaRPr lang="en-GB" dirty="0"/>
        </a:p>
      </dgm:t>
    </dgm:pt>
    <dgm:pt modelId="{495B1C4A-DFEC-433A-BAB5-CC8B730ADC24}" type="parTrans" cxnId="{0AD91B8D-7538-4203-8C02-AD886B372B78}">
      <dgm:prSet/>
      <dgm:spPr/>
      <dgm:t>
        <a:bodyPr/>
        <a:lstStyle/>
        <a:p>
          <a:endParaRPr lang="en-GB"/>
        </a:p>
      </dgm:t>
    </dgm:pt>
    <dgm:pt modelId="{995F868B-5BA1-4C5D-88ED-D19DF8A9C384}" type="sibTrans" cxnId="{0AD91B8D-7538-4203-8C02-AD886B372B78}">
      <dgm:prSet/>
      <dgm:spPr/>
      <dgm:t>
        <a:bodyPr/>
        <a:lstStyle/>
        <a:p>
          <a:endParaRPr lang="en-GB"/>
        </a:p>
      </dgm:t>
    </dgm:pt>
    <dgm:pt modelId="{5BB97F96-5703-45BC-938C-B540515965DD}">
      <dgm:prSet phldrT="[Text]" custT="1"/>
      <dgm:spPr/>
      <dgm:t>
        <a:bodyPr/>
        <a:lstStyle/>
        <a:p>
          <a:r>
            <a:rPr lang="bg-BG" sz="3600" b="1" dirty="0" smtClean="0">
              <a:solidFill>
                <a:srgbClr val="CC0000"/>
              </a:solidFill>
            </a:rPr>
            <a:t>Червенокафява козина </a:t>
          </a:r>
          <a:endParaRPr lang="en-GB" sz="3600" b="1" dirty="0">
            <a:solidFill>
              <a:srgbClr val="CC0000"/>
            </a:solidFill>
          </a:endParaRPr>
        </a:p>
      </dgm:t>
    </dgm:pt>
    <dgm:pt modelId="{60670CFF-EDFF-44B8-8637-26EAFB9296D0}" type="parTrans" cxnId="{75F4DFE9-6815-462D-87AA-3E02CAFF27EB}">
      <dgm:prSet/>
      <dgm:spPr/>
      <dgm:t>
        <a:bodyPr/>
        <a:lstStyle/>
        <a:p>
          <a:endParaRPr lang="en-GB"/>
        </a:p>
      </dgm:t>
    </dgm:pt>
    <dgm:pt modelId="{04B72657-2B7B-4C29-B5C3-B9AE431DCDD1}" type="sibTrans" cxnId="{75F4DFE9-6815-462D-87AA-3E02CAFF27EB}">
      <dgm:prSet/>
      <dgm:spPr/>
      <dgm:t>
        <a:bodyPr/>
        <a:lstStyle/>
        <a:p>
          <a:endParaRPr lang="en-GB"/>
        </a:p>
      </dgm:t>
    </dgm:pt>
    <dgm:pt modelId="{9CA6D506-E6FF-48E2-BD13-9C0FDECFC4F5}">
      <dgm:prSet phldrT="[Text]" custT="1"/>
      <dgm:spPr/>
      <dgm:t>
        <a:bodyPr/>
        <a:lstStyle/>
        <a:p>
          <a:r>
            <a:rPr lang="bg-BG" sz="3600" dirty="0" smtClean="0"/>
            <a:t> </a:t>
          </a:r>
          <a:r>
            <a:rPr lang="bg-BG" sz="3600" b="1" dirty="0" smtClean="0">
              <a:solidFill>
                <a:schemeClr val="bg1">
                  <a:lumMod val="50000"/>
                </a:schemeClr>
              </a:solidFill>
            </a:rPr>
            <a:t>сивкава козина </a:t>
          </a:r>
          <a:endParaRPr lang="en-GB" sz="3600" b="1" dirty="0">
            <a:solidFill>
              <a:schemeClr val="bg1">
                <a:lumMod val="50000"/>
              </a:schemeClr>
            </a:solidFill>
          </a:endParaRPr>
        </a:p>
      </dgm:t>
    </dgm:pt>
    <dgm:pt modelId="{7B1C0285-C031-462A-BF6B-142922F9AE79}" type="parTrans" cxnId="{07E15F1E-1312-4572-A2EC-1E8529E6F66D}">
      <dgm:prSet/>
      <dgm:spPr/>
      <dgm:t>
        <a:bodyPr/>
        <a:lstStyle/>
        <a:p>
          <a:endParaRPr lang="en-GB"/>
        </a:p>
      </dgm:t>
    </dgm:pt>
    <dgm:pt modelId="{37B51CA6-7914-47EE-9ED0-9DE56D8D1BB2}" type="sibTrans" cxnId="{07E15F1E-1312-4572-A2EC-1E8529E6F66D}">
      <dgm:prSet/>
      <dgm:spPr/>
      <dgm:t>
        <a:bodyPr/>
        <a:lstStyle/>
        <a:p>
          <a:endParaRPr lang="en-GB"/>
        </a:p>
      </dgm:t>
    </dgm:pt>
    <dgm:pt modelId="{0C856116-9062-42F8-9353-7FD7CB9A01C6}">
      <dgm:prSet phldrT="[Text]"/>
      <dgm:spPr/>
      <dgm:t>
        <a:bodyPr/>
        <a:lstStyle/>
        <a:p>
          <a:r>
            <a:rPr lang="bg-BG" dirty="0" smtClean="0"/>
            <a:t>В</a:t>
          </a:r>
          <a:endParaRPr lang="en-GB" dirty="0"/>
        </a:p>
      </dgm:t>
    </dgm:pt>
    <dgm:pt modelId="{F194A536-879E-4915-B150-C627276FA0B1}" type="parTrans" cxnId="{837C2360-4A12-4332-8676-B0B29BDA5C00}">
      <dgm:prSet/>
      <dgm:spPr/>
      <dgm:t>
        <a:bodyPr/>
        <a:lstStyle/>
        <a:p>
          <a:endParaRPr lang="en-GB"/>
        </a:p>
      </dgm:t>
    </dgm:pt>
    <dgm:pt modelId="{F937A97C-5574-4623-8C2C-25CF26880BD7}" type="sibTrans" cxnId="{837C2360-4A12-4332-8676-B0B29BDA5C00}">
      <dgm:prSet/>
      <dgm:spPr/>
      <dgm:t>
        <a:bodyPr/>
        <a:lstStyle/>
        <a:p>
          <a:endParaRPr lang="en-GB"/>
        </a:p>
      </dgm:t>
    </dgm:pt>
    <dgm:pt modelId="{15AD1C48-22FD-4136-907A-EAA2DE2897DB}">
      <dgm:prSet phldrT="[Text]" custT="1"/>
      <dgm:spPr/>
      <dgm:t>
        <a:bodyPr/>
        <a:lstStyle/>
        <a:p>
          <a:r>
            <a:rPr lang="bg-BG" sz="3600" b="1" dirty="0" smtClean="0"/>
            <a:t> </a:t>
          </a:r>
          <a:r>
            <a:rPr lang="bg-BG" sz="3600" b="1" dirty="0" smtClean="0">
              <a:solidFill>
                <a:schemeClr val="accent6">
                  <a:lumMod val="75000"/>
                </a:schemeClr>
              </a:solidFill>
            </a:rPr>
            <a:t>светлокафява козина</a:t>
          </a:r>
          <a:endParaRPr lang="en-GB" sz="3600" b="1" dirty="0">
            <a:solidFill>
              <a:schemeClr val="accent6">
                <a:lumMod val="75000"/>
              </a:schemeClr>
            </a:solidFill>
          </a:endParaRPr>
        </a:p>
      </dgm:t>
    </dgm:pt>
    <dgm:pt modelId="{68E4A9BF-1C58-4A13-BEF1-8F6EB65848FF}" type="parTrans" cxnId="{B3715C6B-3D59-4F06-A792-ABA239E8A200}">
      <dgm:prSet/>
      <dgm:spPr/>
      <dgm:t>
        <a:bodyPr/>
        <a:lstStyle/>
        <a:p>
          <a:endParaRPr lang="en-GB"/>
        </a:p>
      </dgm:t>
    </dgm:pt>
    <dgm:pt modelId="{C09A5B01-85B4-4839-AD56-DF0172F8372D}" type="sibTrans" cxnId="{B3715C6B-3D59-4F06-A792-ABA239E8A200}">
      <dgm:prSet/>
      <dgm:spPr/>
      <dgm:t>
        <a:bodyPr/>
        <a:lstStyle/>
        <a:p>
          <a:endParaRPr lang="en-GB"/>
        </a:p>
      </dgm:t>
    </dgm:pt>
    <dgm:pt modelId="{9D7AFCD5-A429-4B48-81F4-845D9EFFB85D}">
      <dgm:prSet phldrT="[Text]"/>
      <dgm:spPr/>
      <dgm:t>
        <a:bodyPr/>
        <a:lstStyle/>
        <a:p>
          <a:r>
            <a:rPr lang="bg-BG" dirty="0" smtClean="0"/>
            <a:t>Б</a:t>
          </a:r>
          <a:endParaRPr lang="en-GB" dirty="0"/>
        </a:p>
      </dgm:t>
    </dgm:pt>
    <dgm:pt modelId="{05B66D32-A1E4-422A-A663-A7E3CD8B058B}" type="sibTrans" cxnId="{1CC8652B-809F-419E-8FA9-CBB2A345087A}">
      <dgm:prSet/>
      <dgm:spPr/>
      <dgm:t>
        <a:bodyPr/>
        <a:lstStyle/>
        <a:p>
          <a:endParaRPr lang="en-GB"/>
        </a:p>
      </dgm:t>
    </dgm:pt>
    <dgm:pt modelId="{C82F89DB-192C-4F68-8901-5D32FE1CA4C4}" type="parTrans" cxnId="{1CC8652B-809F-419E-8FA9-CBB2A345087A}">
      <dgm:prSet/>
      <dgm:spPr/>
      <dgm:t>
        <a:bodyPr/>
        <a:lstStyle/>
        <a:p>
          <a:endParaRPr lang="en-GB"/>
        </a:p>
      </dgm:t>
    </dgm:pt>
    <dgm:pt modelId="{3D1EB731-62AA-4330-9007-4F6103EED325}" type="pres">
      <dgm:prSet presAssocID="{886D16DD-8B3C-4F24-8E46-745820E43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6AF30-970F-41D8-95FB-1DA85BBFDCCD}" type="pres">
      <dgm:prSet presAssocID="{0FE9B642-54D1-495A-9EEC-6732EE234BD3}" presName="composite" presStyleCnt="0"/>
      <dgm:spPr/>
    </dgm:pt>
    <dgm:pt modelId="{34DAA3BE-37BB-4C0E-9728-05AF5E4EDC06}" type="pres">
      <dgm:prSet presAssocID="{0FE9B642-54D1-495A-9EEC-6732EE234B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A5141-5FCE-4B39-8704-18D7E21BC170}" type="pres">
      <dgm:prSet presAssocID="{0FE9B642-54D1-495A-9EEC-6732EE234B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3AA22-29FD-4C66-B117-FF90801BE3F0}" type="pres">
      <dgm:prSet presAssocID="{995F868B-5BA1-4C5D-88ED-D19DF8A9C384}" presName="sp" presStyleCnt="0"/>
      <dgm:spPr/>
    </dgm:pt>
    <dgm:pt modelId="{5C9FADCF-3872-4DF4-B8C1-3432259AAE9D}" type="pres">
      <dgm:prSet presAssocID="{9D7AFCD5-A429-4B48-81F4-845D9EFFB85D}" presName="composite" presStyleCnt="0"/>
      <dgm:spPr/>
    </dgm:pt>
    <dgm:pt modelId="{EA18F503-6435-48D1-9BEC-D3A754B332A3}" type="pres">
      <dgm:prSet presAssocID="{9D7AFCD5-A429-4B48-81F4-845D9EFFB8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2B3A4-A03B-461B-9CE2-2913166BA918}" type="pres">
      <dgm:prSet presAssocID="{9D7AFCD5-A429-4B48-81F4-845D9EFFB8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DD487-B03C-46C6-9A7A-8E481B3A5083}" type="pres">
      <dgm:prSet presAssocID="{05B66D32-A1E4-422A-A663-A7E3CD8B058B}" presName="sp" presStyleCnt="0"/>
      <dgm:spPr/>
    </dgm:pt>
    <dgm:pt modelId="{F34E463A-1756-4AEB-BB6E-5BAFADAB39DA}" type="pres">
      <dgm:prSet presAssocID="{0C856116-9062-42F8-9353-7FD7CB9A01C6}" presName="composite" presStyleCnt="0"/>
      <dgm:spPr/>
    </dgm:pt>
    <dgm:pt modelId="{2741FE0E-1559-4231-8934-101CA9622E25}" type="pres">
      <dgm:prSet presAssocID="{0C856116-9062-42F8-9353-7FD7CB9A0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A566F-0531-4089-B76C-BE7C9FC2723C}" type="pres">
      <dgm:prSet presAssocID="{0C856116-9062-42F8-9353-7FD7CB9A0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7ABB4A-40F4-417D-9770-C7FBFAA7DB5D}" type="presOf" srcId="{0C856116-9062-42F8-9353-7FD7CB9A01C6}" destId="{2741FE0E-1559-4231-8934-101CA9622E25}" srcOrd="0" destOrd="0" presId="urn:microsoft.com/office/officeart/2005/8/layout/chevron2"/>
    <dgm:cxn modelId="{B3715C6B-3D59-4F06-A792-ABA239E8A200}" srcId="{0C856116-9062-42F8-9353-7FD7CB9A01C6}" destId="{15AD1C48-22FD-4136-907A-EAA2DE2897DB}" srcOrd="0" destOrd="0" parTransId="{68E4A9BF-1C58-4A13-BEF1-8F6EB65848FF}" sibTransId="{C09A5B01-85B4-4839-AD56-DF0172F8372D}"/>
    <dgm:cxn modelId="{75F4DFE9-6815-462D-87AA-3E02CAFF27EB}" srcId="{0FE9B642-54D1-495A-9EEC-6732EE234BD3}" destId="{5BB97F96-5703-45BC-938C-B540515965DD}" srcOrd="0" destOrd="0" parTransId="{60670CFF-EDFF-44B8-8637-26EAFB9296D0}" sibTransId="{04B72657-2B7B-4C29-B5C3-B9AE431DCDD1}"/>
    <dgm:cxn modelId="{837C2360-4A12-4332-8676-B0B29BDA5C00}" srcId="{886D16DD-8B3C-4F24-8E46-745820E4323A}" destId="{0C856116-9062-42F8-9353-7FD7CB9A01C6}" srcOrd="2" destOrd="0" parTransId="{F194A536-879E-4915-B150-C627276FA0B1}" sibTransId="{F937A97C-5574-4623-8C2C-25CF26880BD7}"/>
    <dgm:cxn modelId="{1CC8652B-809F-419E-8FA9-CBB2A345087A}" srcId="{886D16DD-8B3C-4F24-8E46-745820E4323A}" destId="{9D7AFCD5-A429-4B48-81F4-845D9EFFB85D}" srcOrd="1" destOrd="0" parTransId="{C82F89DB-192C-4F68-8901-5D32FE1CA4C4}" sibTransId="{05B66D32-A1E4-422A-A663-A7E3CD8B058B}"/>
    <dgm:cxn modelId="{C40D27CE-3FAE-4C20-9AC0-DF16D2165A80}" type="presOf" srcId="{9CA6D506-E6FF-48E2-BD13-9C0FDECFC4F5}" destId="{9F02B3A4-A03B-461B-9CE2-2913166BA918}" srcOrd="0" destOrd="0" presId="urn:microsoft.com/office/officeart/2005/8/layout/chevron2"/>
    <dgm:cxn modelId="{0AD91B8D-7538-4203-8C02-AD886B372B78}" srcId="{886D16DD-8B3C-4F24-8E46-745820E4323A}" destId="{0FE9B642-54D1-495A-9EEC-6732EE234BD3}" srcOrd="0" destOrd="0" parTransId="{495B1C4A-DFEC-433A-BAB5-CC8B730ADC24}" sibTransId="{995F868B-5BA1-4C5D-88ED-D19DF8A9C384}"/>
    <dgm:cxn modelId="{3185A8F9-97F1-4D5F-9A5E-C358EA552521}" type="presOf" srcId="{9D7AFCD5-A429-4B48-81F4-845D9EFFB85D}" destId="{EA18F503-6435-48D1-9BEC-D3A754B332A3}" srcOrd="0" destOrd="0" presId="urn:microsoft.com/office/officeart/2005/8/layout/chevron2"/>
    <dgm:cxn modelId="{66395D1B-ABF5-4206-BD35-1D1A0D2668F9}" type="presOf" srcId="{5BB97F96-5703-45BC-938C-B540515965DD}" destId="{382A5141-5FCE-4B39-8704-18D7E21BC170}" srcOrd="0" destOrd="0" presId="urn:microsoft.com/office/officeart/2005/8/layout/chevron2"/>
    <dgm:cxn modelId="{25BBAB3A-232B-4085-8F48-572D62A7D594}" type="presOf" srcId="{886D16DD-8B3C-4F24-8E46-745820E4323A}" destId="{3D1EB731-62AA-4330-9007-4F6103EED325}" srcOrd="0" destOrd="0" presId="urn:microsoft.com/office/officeart/2005/8/layout/chevron2"/>
    <dgm:cxn modelId="{3DF7B15F-3A8E-4D3B-87EE-848764BADC44}" type="presOf" srcId="{15AD1C48-22FD-4136-907A-EAA2DE2897DB}" destId="{2FCA566F-0531-4089-B76C-BE7C9FC2723C}" srcOrd="0" destOrd="0" presId="urn:microsoft.com/office/officeart/2005/8/layout/chevron2"/>
    <dgm:cxn modelId="{5453864A-5D06-450F-BACE-5CD1B09E0555}" type="presOf" srcId="{0FE9B642-54D1-495A-9EEC-6732EE234BD3}" destId="{34DAA3BE-37BB-4C0E-9728-05AF5E4EDC06}" srcOrd="0" destOrd="0" presId="urn:microsoft.com/office/officeart/2005/8/layout/chevron2"/>
    <dgm:cxn modelId="{07E15F1E-1312-4572-A2EC-1E8529E6F66D}" srcId="{9D7AFCD5-A429-4B48-81F4-845D9EFFB85D}" destId="{9CA6D506-E6FF-48E2-BD13-9C0FDECFC4F5}" srcOrd="0" destOrd="0" parTransId="{7B1C0285-C031-462A-BF6B-142922F9AE79}" sibTransId="{37B51CA6-7914-47EE-9ED0-9DE56D8D1BB2}"/>
    <dgm:cxn modelId="{1EE25F57-35B5-40DE-8A1E-A9CA4E9774EA}" type="presParOf" srcId="{3D1EB731-62AA-4330-9007-4F6103EED325}" destId="{C346AF30-970F-41D8-95FB-1DA85BBFDCCD}" srcOrd="0" destOrd="0" presId="urn:microsoft.com/office/officeart/2005/8/layout/chevron2"/>
    <dgm:cxn modelId="{D2620A60-239E-42B3-B4F2-78411002B753}" type="presParOf" srcId="{C346AF30-970F-41D8-95FB-1DA85BBFDCCD}" destId="{34DAA3BE-37BB-4C0E-9728-05AF5E4EDC06}" srcOrd="0" destOrd="0" presId="urn:microsoft.com/office/officeart/2005/8/layout/chevron2"/>
    <dgm:cxn modelId="{7D598248-F169-47DE-A20D-EA1768901C54}" type="presParOf" srcId="{C346AF30-970F-41D8-95FB-1DA85BBFDCCD}" destId="{382A5141-5FCE-4B39-8704-18D7E21BC170}" srcOrd="1" destOrd="0" presId="urn:microsoft.com/office/officeart/2005/8/layout/chevron2"/>
    <dgm:cxn modelId="{311BBB58-A320-475C-8136-6FB9518468A4}" type="presParOf" srcId="{3D1EB731-62AA-4330-9007-4F6103EED325}" destId="{5CD3AA22-29FD-4C66-B117-FF90801BE3F0}" srcOrd="1" destOrd="0" presId="urn:microsoft.com/office/officeart/2005/8/layout/chevron2"/>
    <dgm:cxn modelId="{FBFCF3C9-CA35-4267-9130-15F1CFAE66F7}" type="presParOf" srcId="{3D1EB731-62AA-4330-9007-4F6103EED325}" destId="{5C9FADCF-3872-4DF4-B8C1-3432259AAE9D}" srcOrd="2" destOrd="0" presId="urn:microsoft.com/office/officeart/2005/8/layout/chevron2"/>
    <dgm:cxn modelId="{2D9D4D1F-9DA3-4AF2-A4E6-B7E0697A222E}" type="presParOf" srcId="{5C9FADCF-3872-4DF4-B8C1-3432259AAE9D}" destId="{EA18F503-6435-48D1-9BEC-D3A754B332A3}" srcOrd="0" destOrd="0" presId="urn:microsoft.com/office/officeart/2005/8/layout/chevron2"/>
    <dgm:cxn modelId="{AD26BA35-FF15-4A47-9296-94E2964B2365}" type="presParOf" srcId="{5C9FADCF-3872-4DF4-B8C1-3432259AAE9D}" destId="{9F02B3A4-A03B-461B-9CE2-2913166BA918}" srcOrd="1" destOrd="0" presId="urn:microsoft.com/office/officeart/2005/8/layout/chevron2"/>
    <dgm:cxn modelId="{BC271AB9-C00C-46EA-A8CD-F0E8550FF224}" type="presParOf" srcId="{3D1EB731-62AA-4330-9007-4F6103EED325}" destId="{DFFDD487-B03C-46C6-9A7A-8E481B3A5083}" srcOrd="3" destOrd="0" presId="urn:microsoft.com/office/officeart/2005/8/layout/chevron2"/>
    <dgm:cxn modelId="{D8B27DBC-0BE7-416A-8D4F-45B95BDE6E2B}" type="presParOf" srcId="{3D1EB731-62AA-4330-9007-4F6103EED325}" destId="{F34E463A-1756-4AEB-BB6E-5BAFADAB39DA}" srcOrd="4" destOrd="0" presId="urn:microsoft.com/office/officeart/2005/8/layout/chevron2"/>
    <dgm:cxn modelId="{D1C94216-1938-4381-AC13-3FACD3695CB5}" type="presParOf" srcId="{F34E463A-1756-4AEB-BB6E-5BAFADAB39DA}" destId="{2741FE0E-1559-4231-8934-101CA9622E25}" srcOrd="0" destOrd="0" presId="urn:microsoft.com/office/officeart/2005/8/layout/chevron2"/>
    <dgm:cxn modelId="{6F70E540-2656-4D0F-9A52-170299459A0D}" type="presParOf" srcId="{F34E463A-1756-4AEB-BB6E-5BAFADAB39DA}" destId="{2FCA566F-0531-4089-B76C-BE7C9FC272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6D16DD-8B3C-4F24-8E46-745820E4323A}" type="doc">
      <dgm:prSet loTypeId="urn:microsoft.com/office/officeart/2005/8/layout/chevron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0FE9B642-54D1-495A-9EEC-6732EE234BD3}">
      <dgm:prSet phldrT="[Text]"/>
      <dgm:spPr/>
      <dgm:t>
        <a:bodyPr/>
        <a:lstStyle/>
        <a:p>
          <a:r>
            <a:rPr lang="bg-BG" dirty="0" smtClean="0"/>
            <a:t>А</a:t>
          </a:r>
          <a:endParaRPr lang="en-GB" dirty="0"/>
        </a:p>
      </dgm:t>
    </dgm:pt>
    <dgm:pt modelId="{495B1C4A-DFEC-433A-BAB5-CC8B730ADC24}" type="parTrans" cxnId="{0AD91B8D-7538-4203-8C02-AD886B372B78}">
      <dgm:prSet/>
      <dgm:spPr/>
      <dgm:t>
        <a:bodyPr/>
        <a:lstStyle/>
        <a:p>
          <a:endParaRPr lang="en-GB"/>
        </a:p>
      </dgm:t>
    </dgm:pt>
    <dgm:pt modelId="{995F868B-5BA1-4C5D-88ED-D19DF8A9C384}" type="sibTrans" cxnId="{0AD91B8D-7538-4203-8C02-AD886B372B78}">
      <dgm:prSet/>
      <dgm:spPr/>
      <dgm:t>
        <a:bodyPr/>
        <a:lstStyle/>
        <a:p>
          <a:endParaRPr lang="en-GB"/>
        </a:p>
      </dgm:t>
    </dgm:pt>
    <dgm:pt modelId="{5BB97F96-5703-45BC-938C-B540515965DD}">
      <dgm:prSet phldrT="[Text]" custT="1"/>
      <dgm:spPr/>
      <dgm:t>
        <a:bodyPr/>
        <a:lstStyle/>
        <a:p>
          <a:r>
            <a:rPr lang="bg-BG" sz="3600" b="1" dirty="0" smtClean="0"/>
            <a:t>хитрост </a:t>
          </a:r>
          <a:endParaRPr lang="en-GB" sz="3600" b="1" dirty="0"/>
        </a:p>
      </dgm:t>
    </dgm:pt>
    <dgm:pt modelId="{60670CFF-EDFF-44B8-8637-26EAFB9296D0}" type="parTrans" cxnId="{75F4DFE9-6815-462D-87AA-3E02CAFF27EB}">
      <dgm:prSet/>
      <dgm:spPr/>
      <dgm:t>
        <a:bodyPr/>
        <a:lstStyle/>
        <a:p>
          <a:endParaRPr lang="en-GB"/>
        </a:p>
      </dgm:t>
    </dgm:pt>
    <dgm:pt modelId="{04B72657-2B7B-4C29-B5C3-B9AE431DCDD1}" type="sibTrans" cxnId="{75F4DFE9-6815-462D-87AA-3E02CAFF27EB}">
      <dgm:prSet/>
      <dgm:spPr/>
      <dgm:t>
        <a:bodyPr/>
        <a:lstStyle/>
        <a:p>
          <a:endParaRPr lang="en-GB"/>
        </a:p>
      </dgm:t>
    </dgm:pt>
    <dgm:pt modelId="{9CA6D506-E6FF-48E2-BD13-9C0FDECFC4F5}">
      <dgm:prSet phldrT="[Text]" custT="1"/>
      <dgm:spPr/>
      <dgm:t>
        <a:bodyPr/>
        <a:lstStyle/>
        <a:p>
          <a:r>
            <a:rPr lang="bg-BG" sz="3600" dirty="0" smtClean="0"/>
            <a:t> </a:t>
          </a:r>
          <a:r>
            <a:rPr lang="bg-BG" sz="3600" b="1" dirty="0" smtClean="0"/>
            <a:t>смелост</a:t>
          </a:r>
          <a:endParaRPr lang="en-GB" sz="3600" b="1" dirty="0"/>
        </a:p>
      </dgm:t>
    </dgm:pt>
    <dgm:pt modelId="{7B1C0285-C031-462A-BF6B-142922F9AE79}" type="parTrans" cxnId="{07E15F1E-1312-4572-A2EC-1E8529E6F66D}">
      <dgm:prSet/>
      <dgm:spPr/>
      <dgm:t>
        <a:bodyPr/>
        <a:lstStyle/>
        <a:p>
          <a:endParaRPr lang="en-GB"/>
        </a:p>
      </dgm:t>
    </dgm:pt>
    <dgm:pt modelId="{37B51CA6-7914-47EE-9ED0-9DE56D8D1BB2}" type="sibTrans" cxnId="{07E15F1E-1312-4572-A2EC-1E8529E6F66D}">
      <dgm:prSet/>
      <dgm:spPr/>
      <dgm:t>
        <a:bodyPr/>
        <a:lstStyle/>
        <a:p>
          <a:endParaRPr lang="en-GB"/>
        </a:p>
      </dgm:t>
    </dgm:pt>
    <dgm:pt modelId="{0C856116-9062-42F8-9353-7FD7CB9A01C6}">
      <dgm:prSet phldrT="[Text]"/>
      <dgm:spPr/>
      <dgm:t>
        <a:bodyPr/>
        <a:lstStyle/>
        <a:p>
          <a:r>
            <a:rPr lang="bg-BG" dirty="0" smtClean="0"/>
            <a:t>В</a:t>
          </a:r>
          <a:endParaRPr lang="en-GB" dirty="0"/>
        </a:p>
      </dgm:t>
    </dgm:pt>
    <dgm:pt modelId="{F194A536-879E-4915-B150-C627276FA0B1}" type="parTrans" cxnId="{837C2360-4A12-4332-8676-B0B29BDA5C00}">
      <dgm:prSet/>
      <dgm:spPr/>
      <dgm:t>
        <a:bodyPr/>
        <a:lstStyle/>
        <a:p>
          <a:endParaRPr lang="en-GB"/>
        </a:p>
      </dgm:t>
    </dgm:pt>
    <dgm:pt modelId="{F937A97C-5574-4623-8C2C-25CF26880BD7}" type="sibTrans" cxnId="{837C2360-4A12-4332-8676-B0B29BDA5C00}">
      <dgm:prSet/>
      <dgm:spPr/>
      <dgm:t>
        <a:bodyPr/>
        <a:lstStyle/>
        <a:p>
          <a:endParaRPr lang="en-GB"/>
        </a:p>
      </dgm:t>
    </dgm:pt>
    <dgm:pt modelId="{15AD1C48-22FD-4136-907A-EAA2DE2897DB}">
      <dgm:prSet phldrT="[Text]" custT="1"/>
      <dgm:spPr/>
      <dgm:t>
        <a:bodyPr/>
        <a:lstStyle/>
        <a:p>
          <a:r>
            <a:rPr lang="bg-BG" sz="3600" b="1" dirty="0" smtClean="0"/>
            <a:t> бързина</a:t>
          </a:r>
          <a:endParaRPr lang="en-GB" sz="3600" b="1" dirty="0"/>
        </a:p>
      </dgm:t>
    </dgm:pt>
    <dgm:pt modelId="{68E4A9BF-1C58-4A13-BEF1-8F6EB65848FF}" type="parTrans" cxnId="{B3715C6B-3D59-4F06-A792-ABA239E8A200}">
      <dgm:prSet/>
      <dgm:spPr/>
      <dgm:t>
        <a:bodyPr/>
        <a:lstStyle/>
        <a:p>
          <a:endParaRPr lang="en-GB"/>
        </a:p>
      </dgm:t>
    </dgm:pt>
    <dgm:pt modelId="{C09A5B01-85B4-4839-AD56-DF0172F8372D}" type="sibTrans" cxnId="{B3715C6B-3D59-4F06-A792-ABA239E8A200}">
      <dgm:prSet/>
      <dgm:spPr/>
      <dgm:t>
        <a:bodyPr/>
        <a:lstStyle/>
        <a:p>
          <a:endParaRPr lang="en-GB"/>
        </a:p>
      </dgm:t>
    </dgm:pt>
    <dgm:pt modelId="{9D7AFCD5-A429-4B48-81F4-845D9EFFB85D}">
      <dgm:prSet phldrT="[Text]"/>
      <dgm:spPr/>
      <dgm:t>
        <a:bodyPr/>
        <a:lstStyle/>
        <a:p>
          <a:r>
            <a:rPr lang="bg-BG" dirty="0" smtClean="0"/>
            <a:t>Б</a:t>
          </a:r>
          <a:endParaRPr lang="en-GB" dirty="0"/>
        </a:p>
      </dgm:t>
    </dgm:pt>
    <dgm:pt modelId="{05B66D32-A1E4-422A-A663-A7E3CD8B058B}" type="sibTrans" cxnId="{1CC8652B-809F-419E-8FA9-CBB2A345087A}">
      <dgm:prSet/>
      <dgm:spPr/>
      <dgm:t>
        <a:bodyPr/>
        <a:lstStyle/>
        <a:p>
          <a:endParaRPr lang="en-GB"/>
        </a:p>
      </dgm:t>
    </dgm:pt>
    <dgm:pt modelId="{C82F89DB-192C-4F68-8901-5D32FE1CA4C4}" type="parTrans" cxnId="{1CC8652B-809F-419E-8FA9-CBB2A345087A}">
      <dgm:prSet/>
      <dgm:spPr/>
      <dgm:t>
        <a:bodyPr/>
        <a:lstStyle/>
        <a:p>
          <a:endParaRPr lang="en-GB"/>
        </a:p>
      </dgm:t>
    </dgm:pt>
    <dgm:pt modelId="{3D1EB731-62AA-4330-9007-4F6103EED325}" type="pres">
      <dgm:prSet presAssocID="{886D16DD-8B3C-4F24-8E46-745820E43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46AF30-970F-41D8-95FB-1DA85BBFDCCD}" type="pres">
      <dgm:prSet presAssocID="{0FE9B642-54D1-495A-9EEC-6732EE234BD3}" presName="composite" presStyleCnt="0"/>
      <dgm:spPr/>
    </dgm:pt>
    <dgm:pt modelId="{34DAA3BE-37BB-4C0E-9728-05AF5E4EDC06}" type="pres">
      <dgm:prSet presAssocID="{0FE9B642-54D1-495A-9EEC-6732EE234B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2A5141-5FCE-4B39-8704-18D7E21BC170}" type="pres">
      <dgm:prSet presAssocID="{0FE9B642-54D1-495A-9EEC-6732EE234B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D3AA22-29FD-4C66-B117-FF90801BE3F0}" type="pres">
      <dgm:prSet presAssocID="{995F868B-5BA1-4C5D-88ED-D19DF8A9C384}" presName="sp" presStyleCnt="0"/>
      <dgm:spPr/>
    </dgm:pt>
    <dgm:pt modelId="{5C9FADCF-3872-4DF4-B8C1-3432259AAE9D}" type="pres">
      <dgm:prSet presAssocID="{9D7AFCD5-A429-4B48-81F4-845D9EFFB85D}" presName="composite" presStyleCnt="0"/>
      <dgm:spPr/>
    </dgm:pt>
    <dgm:pt modelId="{EA18F503-6435-48D1-9BEC-D3A754B332A3}" type="pres">
      <dgm:prSet presAssocID="{9D7AFCD5-A429-4B48-81F4-845D9EFFB8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02B3A4-A03B-461B-9CE2-2913166BA918}" type="pres">
      <dgm:prSet presAssocID="{9D7AFCD5-A429-4B48-81F4-845D9EFFB8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FDD487-B03C-46C6-9A7A-8E481B3A5083}" type="pres">
      <dgm:prSet presAssocID="{05B66D32-A1E4-422A-A663-A7E3CD8B058B}" presName="sp" presStyleCnt="0"/>
      <dgm:spPr/>
    </dgm:pt>
    <dgm:pt modelId="{F34E463A-1756-4AEB-BB6E-5BAFADAB39DA}" type="pres">
      <dgm:prSet presAssocID="{0C856116-9062-42F8-9353-7FD7CB9A01C6}" presName="composite" presStyleCnt="0"/>
      <dgm:spPr/>
    </dgm:pt>
    <dgm:pt modelId="{2741FE0E-1559-4231-8934-101CA9622E25}" type="pres">
      <dgm:prSet presAssocID="{0C856116-9062-42F8-9353-7FD7CB9A0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A566F-0531-4089-B76C-BE7C9FC2723C}" type="pres">
      <dgm:prSet presAssocID="{0C856116-9062-42F8-9353-7FD7CB9A0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715C6B-3D59-4F06-A792-ABA239E8A200}" srcId="{0C856116-9062-42F8-9353-7FD7CB9A01C6}" destId="{15AD1C48-22FD-4136-907A-EAA2DE2897DB}" srcOrd="0" destOrd="0" parTransId="{68E4A9BF-1C58-4A13-BEF1-8F6EB65848FF}" sibTransId="{C09A5B01-85B4-4839-AD56-DF0172F8372D}"/>
    <dgm:cxn modelId="{75F4DFE9-6815-462D-87AA-3E02CAFF27EB}" srcId="{0FE9B642-54D1-495A-9EEC-6732EE234BD3}" destId="{5BB97F96-5703-45BC-938C-B540515965DD}" srcOrd="0" destOrd="0" parTransId="{60670CFF-EDFF-44B8-8637-26EAFB9296D0}" sibTransId="{04B72657-2B7B-4C29-B5C3-B9AE431DCDD1}"/>
    <dgm:cxn modelId="{837C2360-4A12-4332-8676-B0B29BDA5C00}" srcId="{886D16DD-8B3C-4F24-8E46-745820E4323A}" destId="{0C856116-9062-42F8-9353-7FD7CB9A01C6}" srcOrd="2" destOrd="0" parTransId="{F194A536-879E-4915-B150-C627276FA0B1}" sibTransId="{F937A97C-5574-4623-8C2C-25CF26880BD7}"/>
    <dgm:cxn modelId="{1CC8652B-809F-419E-8FA9-CBB2A345087A}" srcId="{886D16DD-8B3C-4F24-8E46-745820E4323A}" destId="{9D7AFCD5-A429-4B48-81F4-845D9EFFB85D}" srcOrd="1" destOrd="0" parTransId="{C82F89DB-192C-4F68-8901-5D32FE1CA4C4}" sibTransId="{05B66D32-A1E4-422A-A663-A7E3CD8B058B}"/>
    <dgm:cxn modelId="{968FBC0E-F5AE-4BFA-8013-9E2F9EBEE376}" type="presOf" srcId="{15AD1C48-22FD-4136-907A-EAA2DE2897DB}" destId="{2FCA566F-0531-4089-B76C-BE7C9FC2723C}" srcOrd="0" destOrd="0" presId="urn:microsoft.com/office/officeart/2005/8/layout/chevron2"/>
    <dgm:cxn modelId="{9C178625-110D-4F43-8C0E-CA1834596276}" type="presOf" srcId="{9CA6D506-E6FF-48E2-BD13-9C0FDECFC4F5}" destId="{9F02B3A4-A03B-461B-9CE2-2913166BA918}" srcOrd="0" destOrd="0" presId="urn:microsoft.com/office/officeart/2005/8/layout/chevron2"/>
    <dgm:cxn modelId="{0AD91B8D-7538-4203-8C02-AD886B372B78}" srcId="{886D16DD-8B3C-4F24-8E46-745820E4323A}" destId="{0FE9B642-54D1-495A-9EEC-6732EE234BD3}" srcOrd="0" destOrd="0" parTransId="{495B1C4A-DFEC-433A-BAB5-CC8B730ADC24}" sibTransId="{995F868B-5BA1-4C5D-88ED-D19DF8A9C384}"/>
    <dgm:cxn modelId="{0BC7B2F1-6680-408B-BB1D-A1E7A221C3DB}" type="presOf" srcId="{9D7AFCD5-A429-4B48-81F4-845D9EFFB85D}" destId="{EA18F503-6435-48D1-9BEC-D3A754B332A3}" srcOrd="0" destOrd="0" presId="urn:microsoft.com/office/officeart/2005/8/layout/chevron2"/>
    <dgm:cxn modelId="{E49E0455-D4FD-41AA-881F-AFE8C0BE062A}" type="presOf" srcId="{886D16DD-8B3C-4F24-8E46-745820E4323A}" destId="{3D1EB731-62AA-4330-9007-4F6103EED325}" srcOrd="0" destOrd="0" presId="urn:microsoft.com/office/officeart/2005/8/layout/chevron2"/>
    <dgm:cxn modelId="{CB918801-6B42-4200-AF75-66E77E8A7372}" type="presOf" srcId="{0FE9B642-54D1-495A-9EEC-6732EE234BD3}" destId="{34DAA3BE-37BB-4C0E-9728-05AF5E4EDC06}" srcOrd="0" destOrd="0" presId="urn:microsoft.com/office/officeart/2005/8/layout/chevron2"/>
    <dgm:cxn modelId="{0BA89BA2-02C0-4B18-8C05-260322F226F0}" type="presOf" srcId="{5BB97F96-5703-45BC-938C-B540515965DD}" destId="{382A5141-5FCE-4B39-8704-18D7E21BC170}" srcOrd="0" destOrd="0" presId="urn:microsoft.com/office/officeart/2005/8/layout/chevron2"/>
    <dgm:cxn modelId="{C145E39B-0A12-43AB-91BE-020FC5DD3C37}" type="presOf" srcId="{0C856116-9062-42F8-9353-7FD7CB9A01C6}" destId="{2741FE0E-1559-4231-8934-101CA9622E25}" srcOrd="0" destOrd="0" presId="urn:microsoft.com/office/officeart/2005/8/layout/chevron2"/>
    <dgm:cxn modelId="{07E15F1E-1312-4572-A2EC-1E8529E6F66D}" srcId="{9D7AFCD5-A429-4B48-81F4-845D9EFFB85D}" destId="{9CA6D506-E6FF-48E2-BD13-9C0FDECFC4F5}" srcOrd="0" destOrd="0" parTransId="{7B1C0285-C031-462A-BF6B-142922F9AE79}" sibTransId="{37B51CA6-7914-47EE-9ED0-9DE56D8D1BB2}"/>
    <dgm:cxn modelId="{B30582DA-B98C-45D2-857E-D54C3A1CD771}" type="presParOf" srcId="{3D1EB731-62AA-4330-9007-4F6103EED325}" destId="{C346AF30-970F-41D8-95FB-1DA85BBFDCCD}" srcOrd="0" destOrd="0" presId="urn:microsoft.com/office/officeart/2005/8/layout/chevron2"/>
    <dgm:cxn modelId="{F2BAF657-D220-4113-B290-A9EEBA7DFBCB}" type="presParOf" srcId="{C346AF30-970F-41D8-95FB-1DA85BBFDCCD}" destId="{34DAA3BE-37BB-4C0E-9728-05AF5E4EDC06}" srcOrd="0" destOrd="0" presId="urn:microsoft.com/office/officeart/2005/8/layout/chevron2"/>
    <dgm:cxn modelId="{2CEA1EE7-7A05-463F-BD19-552086546043}" type="presParOf" srcId="{C346AF30-970F-41D8-95FB-1DA85BBFDCCD}" destId="{382A5141-5FCE-4B39-8704-18D7E21BC170}" srcOrd="1" destOrd="0" presId="urn:microsoft.com/office/officeart/2005/8/layout/chevron2"/>
    <dgm:cxn modelId="{CF788B1A-A9E1-45D2-938C-EBAF168511BB}" type="presParOf" srcId="{3D1EB731-62AA-4330-9007-4F6103EED325}" destId="{5CD3AA22-29FD-4C66-B117-FF90801BE3F0}" srcOrd="1" destOrd="0" presId="urn:microsoft.com/office/officeart/2005/8/layout/chevron2"/>
    <dgm:cxn modelId="{A04CB51B-BD48-46FC-A3B0-9FA598E81EF7}" type="presParOf" srcId="{3D1EB731-62AA-4330-9007-4F6103EED325}" destId="{5C9FADCF-3872-4DF4-B8C1-3432259AAE9D}" srcOrd="2" destOrd="0" presId="urn:microsoft.com/office/officeart/2005/8/layout/chevron2"/>
    <dgm:cxn modelId="{5F598313-9AC3-4C62-83EC-7BB3BA9CB889}" type="presParOf" srcId="{5C9FADCF-3872-4DF4-B8C1-3432259AAE9D}" destId="{EA18F503-6435-48D1-9BEC-D3A754B332A3}" srcOrd="0" destOrd="0" presId="urn:microsoft.com/office/officeart/2005/8/layout/chevron2"/>
    <dgm:cxn modelId="{A4B75E90-EBE0-49CA-86B4-4BD1B0869627}" type="presParOf" srcId="{5C9FADCF-3872-4DF4-B8C1-3432259AAE9D}" destId="{9F02B3A4-A03B-461B-9CE2-2913166BA918}" srcOrd="1" destOrd="0" presId="urn:microsoft.com/office/officeart/2005/8/layout/chevron2"/>
    <dgm:cxn modelId="{07A71991-E3CF-49A2-8CB8-082EA193D6F4}" type="presParOf" srcId="{3D1EB731-62AA-4330-9007-4F6103EED325}" destId="{DFFDD487-B03C-46C6-9A7A-8E481B3A5083}" srcOrd="3" destOrd="0" presId="urn:microsoft.com/office/officeart/2005/8/layout/chevron2"/>
    <dgm:cxn modelId="{BD153E7C-08B8-4FBC-AABF-4A3489F2CE9D}" type="presParOf" srcId="{3D1EB731-62AA-4330-9007-4F6103EED325}" destId="{F34E463A-1756-4AEB-BB6E-5BAFADAB39DA}" srcOrd="4" destOrd="0" presId="urn:microsoft.com/office/officeart/2005/8/layout/chevron2"/>
    <dgm:cxn modelId="{0DE3BA85-B016-40BF-A811-87F2F66CA190}" type="presParOf" srcId="{F34E463A-1756-4AEB-BB6E-5BAFADAB39DA}" destId="{2741FE0E-1559-4231-8934-101CA9622E25}" srcOrd="0" destOrd="0" presId="urn:microsoft.com/office/officeart/2005/8/layout/chevron2"/>
    <dgm:cxn modelId="{B5D3B7B2-2569-4F36-BF44-7EDFCA6E2EA4}" type="presParOf" srcId="{F34E463A-1756-4AEB-BB6E-5BAFADAB39DA}" destId="{2FCA566F-0531-4089-B76C-BE7C9FC272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364841-67F0-4FCA-B3C7-A24340043144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32D3BB5A-B50E-4F78-8C7F-E33C90FAAB71}">
      <dgm:prSet phldrT="[Text]"/>
      <dgm:spPr/>
      <dgm:t>
        <a:bodyPr/>
        <a:lstStyle/>
        <a:p>
          <a:r>
            <a:rPr lang="bg-BG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50 км в час и 5 метра на дължина</a:t>
          </a:r>
          <a:endParaRPr lang="en-GB" b="1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F5BD868-1533-4E4F-80B8-841F38F7E462}" type="parTrans" cxnId="{241086C2-B877-44D0-9AFD-E902B76A984C}">
      <dgm:prSet/>
      <dgm:spPr/>
      <dgm:t>
        <a:bodyPr/>
        <a:lstStyle/>
        <a:p>
          <a:endParaRPr lang="en-GB"/>
        </a:p>
      </dgm:t>
    </dgm:pt>
    <dgm:pt modelId="{0886219D-D9D1-4F43-B4CE-52EE08256E8B}" type="sibTrans" cxnId="{241086C2-B877-44D0-9AFD-E902B76A984C}">
      <dgm:prSet/>
      <dgm:spPr/>
      <dgm:t>
        <a:bodyPr/>
        <a:lstStyle/>
        <a:p>
          <a:endParaRPr lang="en-GB"/>
        </a:p>
      </dgm:t>
    </dgm:pt>
    <dgm:pt modelId="{D8031134-61D0-4079-AD7E-48524B2206A1}">
      <dgm:prSet phldrT="[Text]" custT="1"/>
      <dgm:spPr/>
      <dgm:t>
        <a:bodyPr/>
        <a:lstStyle/>
        <a:p>
          <a:r>
            <a:rPr lang="bg-BG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30 км в час и 3 метра на дължина</a:t>
          </a:r>
          <a:endParaRPr lang="en-GB" sz="2400" b="1" dirty="0">
            <a:latin typeface="Arial Rounded MT Bold" pitchFamily="34" charset="0"/>
            <a:ea typeface="Arial Unicode MS" pitchFamily="34" charset="-128"/>
            <a:cs typeface="Arial Unicode MS" pitchFamily="34" charset="-128"/>
          </a:endParaRPr>
        </a:p>
      </dgm:t>
    </dgm:pt>
    <dgm:pt modelId="{5F8A4A66-4746-4F64-9CDF-F848EC24889E}" type="parTrans" cxnId="{948CD78A-338A-4DDE-96B9-54D93737045D}">
      <dgm:prSet/>
      <dgm:spPr/>
      <dgm:t>
        <a:bodyPr/>
        <a:lstStyle/>
        <a:p>
          <a:endParaRPr lang="en-GB"/>
        </a:p>
      </dgm:t>
    </dgm:pt>
    <dgm:pt modelId="{BD5E3BE8-9320-4174-8C8B-242AC8084BF1}" type="sibTrans" cxnId="{948CD78A-338A-4DDE-96B9-54D93737045D}">
      <dgm:prSet/>
      <dgm:spPr/>
      <dgm:t>
        <a:bodyPr/>
        <a:lstStyle/>
        <a:p>
          <a:endParaRPr lang="en-GB"/>
        </a:p>
      </dgm:t>
    </dgm:pt>
    <dgm:pt modelId="{317EC5CB-A046-4AD0-8FD1-C2D2C511AE50}">
      <dgm:prSet phldrT="[Text]"/>
      <dgm:spPr/>
      <dgm:t>
        <a:bodyPr/>
        <a:lstStyle/>
        <a:p>
          <a:r>
            <a:rPr lang="bg-BG" dirty="0" smtClean="0"/>
            <a:t> </a:t>
          </a:r>
          <a:r>
            <a:rPr lang="bg-BG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40 км в час и 4 метра на дължина</a:t>
          </a:r>
          <a:endParaRPr lang="en-GB" b="1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6E393FB-6D5A-4671-89E7-1836A17FB126}" type="parTrans" cxnId="{B345C65E-AE17-4DBB-9C17-3C76305CB9C9}">
      <dgm:prSet/>
      <dgm:spPr/>
      <dgm:t>
        <a:bodyPr/>
        <a:lstStyle/>
        <a:p>
          <a:endParaRPr lang="en-GB"/>
        </a:p>
      </dgm:t>
    </dgm:pt>
    <dgm:pt modelId="{261BDE90-1773-4C1B-8281-9C7792A408F1}" type="sibTrans" cxnId="{B345C65E-AE17-4DBB-9C17-3C76305CB9C9}">
      <dgm:prSet/>
      <dgm:spPr/>
      <dgm:t>
        <a:bodyPr/>
        <a:lstStyle/>
        <a:p>
          <a:endParaRPr lang="en-GB"/>
        </a:p>
      </dgm:t>
    </dgm:pt>
    <dgm:pt modelId="{98337518-86E5-4779-90C6-D3A072F94550}" type="pres">
      <dgm:prSet presAssocID="{BC364841-67F0-4FCA-B3C7-A2434004314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35D308D-5F91-46B7-AE78-39CCEE3C1DB8}" type="pres">
      <dgm:prSet presAssocID="{32D3BB5A-B50E-4F78-8C7F-E33C90FAAB71}" presName="gear1" presStyleLbl="node1" presStyleIdx="0" presStyleCnt="3" custScaleX="104025" custLinFactNeighborX="-27845" custLinFactNeighborY="-425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8B9E73-7A4F-4088-ABD8-323B4DE6B778}" type="pres">
      <dgm:prSet presAssocID="{32D3BB5A-B50E-4F78-8C7F-E33C90FAAB71}" presName="gear1srcNode" presStyleLbl="node1" presStyleIdx="0" presStyleCnt="3"/>
      <dgm:spPr/>
      <dgm:t>
        <a:bodyPr/>
        <a:lstStyle/>
        <a:p>
          <a:endParaRPr lang="en-GB"/>
        </a:p>
      </dgm:t>
    </dgm:pt>
    <dgm:pt modelId="{FA789042-73AB-4C90-AC0F-3A041FCC2270}" type="pres">
      <dgm:prSet presAssocID="{32D3BB5A-B50E-4F78-8C7F-E33C90FAAB71}" presName="gear1dstNode" presStyleLbl="node1" presStyleIdx="0" presStyleCnt="3"/>
      <dgm:spPr/>
      <dgm:t>
        <a:bodyPr/>
        <a:lstStyle/>
        <a:p>
          <a:endParaRPr lang="en-GB"/>
        </a:p>
      </dgm:t>
    </dgm:pt>
    <dgm:pt modelId="{6E50C8BB-42B0-48C8-801A-DDFF7D6DD89B}" type="pres">
      <dgm:prSet presAssocID="{D8031134-61D0-4079-AD7E-48524B2206A1}" presName="gear2" presStyleLbl="node1" presStyleIdx="1" presStyleCnt="3" custScaleX="143790" custScaleY="141157" custLinFactNeighborX="-46678" custLinFactNeighborY="-2606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2B4DA4-01E2-4CBC-84D2-E7293FF4600A}" type="pres">
      <dgm:prSet presAssocID="{D8031134-61D0-4079-AD7E-48524B2206A1}" presName="gear2srcNode" presStyleLbl="node1" presStyleIdx="1" presStyleCnt="3"/>
      <dgm:spPr/>
      <dgm:t>
        <a:bodyPr/>
        <a:lstStyle/>
        <a:p>
          <a:endParaRPr lang="en-GB"/>
        </a:p>
      </dgm:t>
    </dgm:pt>
    <dgm:pt modelId="{59CFD369-3756-4D93-9269-8193C9F9C37B}" type="pres">
      <dgm:prSet presAssocID="{D8031134-61D0-4079-AD7E-48524B2206A1}" presName="gear2dstNode" presStyleLbl="node1" presStyleIdx="1" presStyleCnt="3"/>
      <dgm:spPr/>
      <dgm:t>
        <a:bodyPr/>
        <a:lstStyle/>
        <a:p>
          <a:endParaRPr lang="en-GB"/>
        </a:p>
      </dgm:t>
    </dgm:pt>
    <dgm:pt modelId="{C2B6775F-B56F-4144-ADEE-10E5091800F7}" type="pres">
      <dgm:prSet presAssocID="{317EC5CB-A046-4AD0-8FD1-C2D2C511AE50}" presName="gear3" presStyleLbl="node1" presStyleIdx="2" presStyleCnt="3" custScaleX="128180" custScaleY="129093"/>
      <dgm:spPr/>
      <dgm:t>
        <a:bodyPr/>
        <a:lstStyle/>
        <a:p>
          <a:endParaRPr lang="en-GB"/>
        </a:p>
      </dgm:t>
    </dgm:pt>
    <dgm:pt modelId="{1618C11E-142A-48C3-8FCF-4E2473CFECD7}" type="pres">
      <dgm:prSet presAssocID="{317EC5CB-A046-4AD0-8FD1-C2D2C511AE5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C3EA1F-957C-4334-902F-05620C4CD99F}" type="pres">
      <dgm:prSet presAssocID="{317EC5CB-A046-4AD0-8FD1-C2D2C511AE50}" presName="gear3srcNode" presStyleLbl="node1" presStyleIdx="2" presStyleCnt="3"/>
      <dgm:spPr/>
      <dgm:t>
        <a:bodyPr/>
        <a:lstStyle/>
        <a:p>
          <a:endParaRPr lang="en-GB"/>
        </a:p>
      </dgm:t>
    </dgm:pt>
    <dgm:pt modelId="{8894AA5D-44DC-454F-9595-DB8773B80F94}" type="pres">
      <dgm:prSet presAssocID="{317EC5CB-A046-4AD0-8FD1-C2D2C511AE50}" presName="gear3dstNode" presStyleLbl="node1" presStyleIdx="2" presStyleCnt="3"/>
      <dgm:spPr/>
      <dgm:t>
        <a:bodyPr/>
        <a:lstStyle/>
        <a:p>
          <a:endParaRPr lang="en-GB"/>
        </a:p>
      </dgm:t>
    </dgm:pt>
    <dgm:pt modelId="{9AD7E07C-A932-4420-B229-5E7B2A29D9C4}" type="pres">
      <dgm:prSet presAssocID="{0886219D-D9D1-4F43-B4CE-52EE08256E8B}" presName="connector1" presStyleLbl="sibTrans2D1" presStyleIdx="0" presStyleCnt="3" custAng="1078720" custScaleY="90254" custLinFactNeighborX="-18139" custLinFactNeighborY="-1190"/>
      <dgm:spPr/>
      <dgm:t>
        <a:bodyPr/>
        <a:lstStyle/>
        <a:p>
          <a:endParaRPr lang="en-GB"/>
        </a:p>
      </dgm:t>
    </dgm:pt>
    <dgm:pt modelId="{6C226A94-4090-4A16-B934-09B2BDEF281D}" type="pres">
      <dgm:prSet presAssocID="{BD5E3BE8-9320-4174-8C8B-242AC8084BF1}" presName="connector2" presStyleLbl="sibTrans2D1" presStyleIdx="1" presStyleCnt="3" custLinFactNeighborX="-38387" custLinFactNeighborY="-17845"/>
      <dgm:spPr/>
      <dgm:t>
        <a:bodyPr/>
        <a:lstStyle/>
        <a:p>
          <a:endParaRPr lang="en-GB"/>
        </a:p>
      </dgm:t>
    </dgm:pt>
    <dgm:pt modelId="{422CEEFF-5F59-4213-8DA2-2E9C8A2897DA}" type="pres">
      <dgm:prSet presAssocID="{261BDE90-1773-4C1B-8281-9C7792A408F1}" presName="connector3" presStyleLbl="sibTrans2D1" presStyleIdx="2" presStyleCnt="3" custAng="8100024" custLinFactNeighborX="10329" custLinFactNeighborY="-9946"/>
      <dgm:spPr/>
      <dgm:t>
        <a:bodyPr/>
        <a:lstStyle/>
        <a:p>
          <a:endParaRPr lang="en-GB"/>
        </a:p>
      </dgm:t>
    </dgm:pt>
  </dgm:ptLst>
  <dgm:cxnLst>
    <dgm:cxn modelId="{948CD78A-338A-4DDE-96B9-54D93737045D}" srcId="{BC364841-67F0-4FCA-B3C7-A24340043144}" destId="{D8031134-61D0-4079-AD7E-48524B2206A1}" srcOrd="1" destOrd="0" parTransId="{5F8A4A66-4746-4F64-9CDF-F848EC24889E}" sibTransId="{BD5E3BE8-9320-4174-8C8B-242AC8084BF1}"/>
    <dgm:cxn modelId="{52EC4119-40E4-4515-94A2-8ED9E27F5D12}" type="presOf" srcId="{317EC5CB-A046-4AD0-8FD1-C2D2C511AE50}" destId="{1EC3EA1F-957C-4334-902F-05620C4CD99F}" srcOrd="2" destOrd="0" presId="urn:microsoft.com/office/officeart/2005/8/layout/gear1"/>
    <dgm:cxn modelId="{0ACC4B89-71CE-4987-B55C-69163B47D525}" type="presOf" srcId="{BD5E3BE8-9320-4174-8C8B-242AC8084BF1}" destId="{6C226A94-4090-4A16-B934-09B2BDEF281D}" srcOrd="0" destOrd="0" presId="urn:microsoft.com/office/officeart/2005/8/layout/gear1"/>
    <dgm:cxn modelId="{CE33BEF8-DE41-4008-9248-45859BAAE9F9}" type="presOf" srcId="{D8031134-61D0-4079-AD7E-48524B2206A1}" destId="{732B4DA4-01E2-4CBC-84D2-E7293FF4600A}" srcOrd="1" destOrd="0" presId="urn:microsoft.com/office/officeart/2005/8/layout/gear1"/>
    <dgm:cxn modelId="{B8F34976-DC7F-41D9-A56C-8B11F0887572}" type="presOf" srcId="{261BDE90-1773-4C1B-8281-9C7792A408F1}" destId="{422CEEFF-5F59-4213-8DA2-2E9C8A2897DA}" srcOrd="0" destOrd="0" presId="urn:microsoft.com/office/officeart/2005/8/layout/gear1"/>
    <dgm:cxn modelId="{4B15DCAB-C1B5-4DD3-8356-60891E1A00D1}" type="presOf" srcId="{BC364841-67F0-4FCA-B3C7-A24340043144}" destId="{98337518-86E5-4779-90C6-D3A072F94550}" srcOrd="0" destOrd="0" presId="urn:microsoft.com/office/officeart/2005/8/layout/gear1"/>
    <dgm:cxn modelId="{37F9FB64-0AC5-40F4-A1EC-4383BE3202E8}" type="presOf" srcId="{D8031134-61D0-4079-AD7E-48524B2206A1}" destId="{6E50C8BB-42B0-48C8-801A-DDFF7D6DD89B}" srcOrd="0" destOrd="0" presId="urn:microsoft.com/office/officeart/2005/8/layout/gear1"/>
    <dgm:cxn modelId="{6D888A3F-B1A4-44E6-B823-27827CB97BF0}" type="presOf" srcId="{D8031134-61D0-4079-AD7E-48524B2206A1}" destId="{59CFD369-3756-4D93-9269-8193C9F9C37B}" srcOrd="2" destOrd="0" presId="urn:microsoft.com/office/officeart/2005/8/layout/gear1"/>
    <dgm:cxn modelId="{E0C1B1D2-CAD2-4F93-98DC-887C8710CDE0}" type="presOf" srcId="{317EC5CB-A046-4AD0-8FD1-C2D2C511AE50}" destId="{1618C11E-142A-48C3-8FCF-4E2473CFECD7}" srcOrd="1" destOrd="0" presId="urn:microsoft.com/office/officeart/2005/8/layout/gear1"/>
    <dgm:cxn modelId="{64BF5A1A-BB89-4E25-8970-2125E1BF03D9}" type="presOf" srcId="{32D3BB5A-B50E-4F78-8C7F-E33C90FAAB71}" destId="{FA789042-73AB-4C90-AC0F-3A041FCC2270}" srcOrd="2" destOrd="0" presId="urn:microsoft.com/office/officeart/2005/8/layout/gear1"/>
    <dgm:cxn modelId="{241086C2-B877-44D0-9AFD-E902B76A984C}" srcId="{BC364841-67F0-4FCA-B3C7-A24340043144}" destId="{32D3BB5A-B50E-4F78-8C7F-E33C90FAAB71}" srcOrd="0" destOrd="0" parTransId="{0F5BD868-1533-4E4F-80B8-841F38F7E462}" sibTransId="{0886219D-D9D1-4F43-B4CE-52EE08256E8B}"/>
    <dgm:cxn modelId="{79F8BDB1-0BD6-4EA5-BE36-30C3D221D621}" type="presOf" srcId="{32D3BB5A-B50E-4F78-8C7F-E33C90FAAB71}" destId="{235D308D-5F91-46B7-AE78-39CCEE3C1DB8}" srcOrd="0" destOrd="0" presId="urn:microsoft.com/office/officeart/2005/8/layout/gear1"/>
    <dgm:cxn modelId="{5B801B87-B9BD-4644-8EA6-544F5E8F091B}" type="presOf" srcId="{317EC5CB-A046-4AD0-8FD1-C2D2C511AE50}" destId="{C2B6775F-B56F-4144-ADEE-10E5091800F7}" srcOrd="0" destOrd="0" presId="urn:microsoft.com/office/officeart/2005/8/layout/gear1"/>
    <dgm:cxn modelId="{65309AE5-E0B2-4B27-808B-42CBE648E151}" type="presOf" srcId="{317EC5CB-A046-4AD0-8FD1-C2D2C511AE50}" destId="{8894AA5D-44DC-454F-9595-DB8773B80F94}" srcOrd="3" destOrd="0" presId="urn:microsoft.com/office/officeart/2005/8/layout/gear1"/>
    <dgm:cxn modelId="{7D1E9B76-5AAB-4725-AD9A-983E505FCCB6}" type="presOf" srcId="{0886219D-D9D1-4F43-B4CE-52EE08256E8B}" destId="{9AD7E07C-A932-4420-B229-5E7B2A29D9C4}" srcOrd="0" destOrd="0" presId="urn:microsoft.com/office/officeart/2005/8/layout/gear1"/>
    <dgm:cxn modelId="{B345C65E-AE17-4DBB-9C17-3C76305CB9C9}" srcId="{BC364841-67F0-4FCA-B3C7-A24340043144}" destId="{317EC5CB-A046-4AD0-8FD1-C2D2C511AE50}" srcOrd="2" destOrd="0" parTransId="{36E393FB-6D5A-4671-89E7-1836A17FB126}" sibTransId="{261BDE90-1773-4C1B-8281-9C7792A408F1}"/>
    <dgm:cxn modelId="{06524AE5-5ADF-476D-80CE-1ECE4563F08F}" type="presOf" srcId="{32D3BB5A-B50E-4F78-8C7F-E33C90FAAB71}" destId="{248B9E73-7A4F-4088-ABD8-323B4DE6B778}" srcOrd="1" destOrd="0" presId="urn:microsoft.com/office/officeart/2005/8/layout/gear1"/>
    <dgm:cxn modelId="{E8EC2FFE-319C-44AB-9C4C-ABD4A046B242}" type="presParOf" srcId="{98337518-86E5-4779-90C6-D3A072F94550}" destId="{235D308D-5F91-46B7-AE78-39CCEE3C1DB8}" srcOrd="0" destOrd="0" presId="urn:microsoft.com/office/officeart/2005/8/layout/gear1"/>
    <dgm:cxn modelId="{C08070C5-23DB-4C47-9375-79302CE83DB1}" type="presParOf" srcId="{98337518-86E5-4779-90C6-D3A072F94550}" destId="{248B9E73-7A4F-4088-ABD8-323B4DE6B778}" srcOrd="1" destOrd="0" presId="urn:microsoft.com/office/officeart/2005/8/layout/gear1"/>
    <dgm:cxn modelId="{C22A6026-BA02-492D-A74A-A895C8186CDC}" type="presParOf" srcId="{98337518-86E5-4779-90C6-D3A072F94550}" destId="{FA789042-73AB-4C90-AC0F-3A041FCC2270}" srcOrd="2" destOrd="0" presId="urn:microsoft.com/office/officeart/2005/8/layout/gear1"/>
    <dgm:cxn modelId="{8955C170-19DB-4886-BBA9-4FB760187893}" type="presParOf" srcId="{98337518-86E5-4779-90C6-D3A072F94550}" destId="{6E50C8BB-42B0-48C8-801A-DDFF7D6DD89B}" srcOrd="3" destOrd="0" presId="urn:microsoft.com/office/officeart/2005/8/layout/gear1"/>
    <dgm:cxn modelId="{5409231C-51F7-467F-AF06-5C68B80FB3D9}" type="presParOf" srcId="{98337518-86E5-4779-90C6-D3A072F94550}" destId="{732B4DA4-01E2-4CBC-84D2-E7293FF4600A}" srcOrd="4" destOrd="0" presId="urn:microsoft.com/office/officeart/2005/8/layout/gear1"/>
    <dgm:cxn modelId="{DB87A904-6CE9-48FC-9F85-68E06B3BE042}" type="presParOf" srcId="{98337518-86E5-4779-90C6-D3A072F94550}" destId="{59CFD369-3756-4D93-9269-8193C9F9C37B}" srcOrd="5" destOrd="0" presId="urn:microsoft.com/office/officeart/2005/8/layout/gear1"/>
    <dgm:cxn modelId="{3E302373-2596-4668-B549-642013D84270}" type="presParOf" srcId="{98337518-86E5-4779-90C6-D3A072F94550}" destId="{C2B6775F-B56F-4144-ADEE-10E5091800F7}" srcOrd="6" destOrd="0" presId="urn:microsoft.com/office/officeart/2005/8/layout/gear1"/>
    <dgm:cxn modelId="{B9E47BA9-3836-45E1-96D6-A9D3ABF202C6}" type="presParOf" srcId="{98337518-86E5-4779-90C6-D3A072F94550}" destId="{1618C11E-142A-48C3-8FCF-4E2473CFECD7}" srcOrd="7" destOrd="0" presId="urn:microsoft.com/office/officeart/2005/8/layout/gear1"/>
    <dgm:cxn modelId="{CAC62FD1-50FB-4C0E-9C27-9928FC2FF115}" type="presParOf" srcId="{98337518-86E5-4779-90C6-D3A072F94550}" destId="{1EC3EA1F-957C-4334-902F-05620C4CD99F}" srcOrd="8" destOrd="0" presId="urn:microsoft.com/office/officeart/2005/8/layout/gear1"/>
    <dgm:cxn modelId="{F1EF9CB9-11E0-4F33-AAE0-FFFBC6E51318}" type="presParOf" srcId="{98337518-86E5-4779-90C6-D3A072F94550}" destId="{8894AA5D-44DC-454F-9595-DB8773B80F94}" srcOrd="9" destOrd="0" presId="urn:microsoft.com/office/officeart/2005/8/layout/gear1"/>
    <dgm:cxn modelId="{1834048B-AE2B-4D6D-A5DF-C1D6BC1DE7FD}" type="presParOf" srcId="{98337518-86E5-4779-90C6-D3A072F94550}" destId="{9AD7E07C-A932-4420-B229-5E7B2A29D9C4}" srcOrd="10" destOrd="0" presId="urn:microsoft.com/office/officeart/2005/8/layout/gear1"/>
    <dgm:cxn modelId="{B0290B3F-F1D7-4D3D-86F0-B734E12B4625}" type="presParOf" srcId="{98337518-86E5-4779-90C6-D3A072F94550}" destId="{6C226A94-4090-4A16-B934-09B2BDEF281D}" srcOrd="11" destOrd="0" presId="urn:microsoft.com/office/officeart/2005/8/layout/gear1"/>
    <dgm:cxn modelId="{C9053242-F5AC-4232-9468-E831F6DBCFCD}" type="presParOf" srcId="{98337518-86E5-4779-90C6-D3A072F94550}" destId="{422CEEFF-5F59-4213-8DA2-2E9C8A2897D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4D6F5E-5151-431E-A804-2124111A3ED2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</dgm:pt>
    <dgm:pt modelId="{E300D87A-EC76-43F1-9E34-3C636A4CEF3D}">
      <dgm:prSet phldrT="[Text]" custT="1"/>
      <dgm:spPr/>
      <dgm:t>
        <a:bodyPr/>
        <a:lstStyle/>
        <a:p>
          <a:r>
            <a:rPr lang="bg-BG" sz="3500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1-2 </a:t>
          </a:r>
          <a:r>
            <a:rPr lang="bg-BG" sz="3500" b="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лисичета</a:t>
          </a:r>
          <a:endParaRPr lang="en-GB" sz="3500" b="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197A99B5-E69F-4E48-B704-22467380CD54}" type="parTrans" cxnId="{6BB19E6A-F0AC-4EDB-AAF5-C856162CF284}">
      <dgm:prSet/>
      <dgm:spPr/>
      <dgm:t>
        <a:bodyPr/>
        <a:lstStyle/>
        <a:p>
          <a:endParaRPr lang="en-GB"/>
        </a:p>
      </dgm:t>
    </dgm:pt>
    <dgm:pt modelId="{A0CCF57E-FDCE-4A52-9E17-20BC594CE352}" type="sibTrans" cxnId="{6BB19E6A-F0AC-4EDB-AAF5-C856162CF284}">
      <dgm:prSet/>
      <dgm:spPr/>
      <dgm:t>
        <a:bodyPr/>
        <a:lstStyle/>
        <a:p>
          <a:endParaRPr lang="en-GB"/>
        </a:p>
      </dgm:t>
    </dgm:pt>
    <dgm:pt modelId="{87EA70E2-FDAF-4C4D-8161-080C8617585C}">
      <dgm:prSet phldrT="[Text]"/>
      <dgm:spPr/>
      <dgm:t>
        <a:bodyPr/>
        <a:lstStyle/>
        <a:p>
          <a:r>
            <a:rPr lang="bg-BG" dirty="0" smtClean="0">
              <a:latin typeface="Book Antiqua" pitchFamily="18" charset="0"/>
            </a:rPr>
            <a:t>3-4 лисичета</a:t>
          </a:r>
          <a:endParaRPr lang="en-GB" dirty="0">
            <a:latin typeface="Book Antiqua" pitchFamily="18" charset="0"/>
          </a:endParaRPr>
        </a:p>
      </dgm:t>
    </dgm:pt>
    <dgm:pt modelId="{750D9987-CF5E-4795-B7C8-97FC03C69D71}" type="parTrans" cxnId="{F26CB41D-3600-44C3-BA91-0747E4EC23CE}">
      <dgm:prSet/>
      <dgm:spPr/>
      <dgm:t>
        <a:bodyPr/>
        <a:lstStyle/>
        <a:p>
          <a:endParaRPr lang="en-GB"/>
        </a:p>
      </dgm:t>
    </dgm:pt>
    <dgm:pt modelId="{9596CA65-0C20-4EEC-BA90-DF20AA9830FF}" type="sibTrans" cxnId="{F26CB41D-3600-44C3-BA91-0747E4EC23CE}">
      <dgm:prSet/>
      <dgm:spPr/>
      <dgm:t>
        <a:bodyPr/>
        <a:lstStyle/>
        <a:p>
          <a:endParaRPr lang="en-GB"/>
        </a:p>
      </dgm:t>
    </dgm:pt>
    <dgm:pt modelId="{072CCB1A-D7D9-4E21-ABB7-D950C0F652A8}">
      <dgm:prSet phldrT="[Text]" custT="1"/>
      <dgm:spPr/>
      <dgm:t>
        <a:bodyPr/>
        <a:lstStyle/>
        <a:p>
          <a:r>
            <a:rPr lang="bg-BG" sz="3600" dirty="0" smtClean="0">
              <a:latin typeface="Book Antiqua" pitchFamily="18" charset="0"/>
            </a:rPr>
            <a:t>5-6 лисичета</a:t>
          </a:r>
          <a:endParaRPr lang="en-GB" sz="3600" dirty="0">
            <a:latin typeface="Book Antiqua" pitchFamily="18" charset="0"/>
          </a:endParaRPr>
        </a:p>
      </dgm:t>
    </dgm:pt>
    <dgm:pt modelId="{52491558-BB78-4378-9AC5-3CB4F9EA5CCF}" type="parTrans" cxnId="{6817F89F-2E5C-4033-ADE8-6320FD580496}">
      <dgm:prSet/>
      <dgm:spPr/>
      <dgm:t>
        <a:bodyPr/>
        <a:lstStyle/>
        <a:p>
          <a:endParaRPr lang="en-GB"/>
        </a:p>
      </dgm:t>
    </dgm:pt>
    <dgm:pt modelId="{D55C64F5-9DA8-4CAD-A7ED-0CE6CB338FD7}" type="sibTrans" cxnId="{6817F89F-2E5C-4033-ADE8-6320FD580496}">
      <dgm:prSet/>
      <dgm:spPr/>
      <dgm:t>
        <a:bodyPr/>
        <a:lstStyle/>
        <a:p>
          <a:endParaRPr lang="en-GB"/>
        </a:p>
      </dgm:t>
    </dgm:pt>
    <dgm:pt modelId="{3157D796-8E99-4DA4-A41F-068B726B29F3}" type="pres">
      <dgm:prSet presAssocID="{CB4D6F5E-5151-431E-A804-2124111A3ED2}" presName="Name0" presStyleCnt="0">
        <dgm:presLayoutVars>
          <dgm:dir/>
          <dgm:resizeHandles val="exact"/>
        </dgm:presLayoutVars>
      </dgm:prSet>
      <dgm:spPr/>
    </dgm:pt>
    <dgm:pt modelId="{EAEE1EFC-D9A0-47D7-9EA9-D8A00F06B76E}" type="pres">
      <dgm:prSet presAssocID="{CB4D6F5E-5151-431E-A804-2124111A3ED2}" presName="fgShape" presStyleLbl="fgShp" presStyleIdx="0" presStyleCnt="1"/>
      <dgm:spPr>
        <a:prstGeom prst="curvedUpArrow">
          <a:avLst/>
        </a:prstGeom>
      </dgm:spPr>
    </dgm:pt>
    <dgm:pt modelId="{1E04EF44-4AB9-4EAB-873A-F44C88455FDA}" type="pres">
      <dgm:prSet presAssocID="{CB4D6F5E-5151-431E-A804-2124111A3ED2}" presName="linComp" presStyleCnt="0"/>
      <dgm:spPr/>
    </dgm:pt>
    <dgm:pt modelId="{16ACF1FF-8870-4248-8528-226386F396A1}" type="pres">
      <dgm:prSet presAssocID="{E300D87A-EC76-43F1-9E34-3C636A4CEF3D}" presName="compNode" presStyleCnt="0"/>
      <dgm:spPr/>
    </dgm:pt>
    <dgm:pt modelId="{BD4CA24E-B147-4F47-8589-B47160941554}" type="pres">
      <dgm:prSet presAssocID="{E300D87A-EC76-43F1-9E34-3C636A4CEF3D}" presName="bkgdShape" presStyleLbl="node1" presStyleIdx="0" presStyleCnt="3" custScaleX="107470" custLinFactNeighborX="-1348" custLinFactNeighborY="-730"/>
      <dgm:spPr/>
      <dgm:t>
        <a:bodyPr/>
        <a:lstStyle/>
        <a:p>
          <a:endParaRPr lang="en-GB"/>
        </a:p>
      </dgm:t>
    </dgm:pt>
    <dgm:pt modelId="{36AAA3FD-B57C-4356-866D-A5CEF8A724FE}" type="pres">
      <dgm:prSet presAssocID="{E300D87A-EC76-43F1-9E34-3C636A4CEF3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E3D000-F9D1-454A-A1B2-76750878CE0F}" type="pres">
      <dgm:prSet presAssocID="{E300D87A-EC76-43F1-9E34-3C636A4CEF3D}" presName="invisiNode" presStyleLbl="node1" presStyleIdx="0" presStyleCnt="3"/>
      <dgm:spPr/>
    </dgm:pt>
    <dgm:pt modelId="{BD074B12-AA25-4BA8-A7A8-076B1F7E7326}" type="pres">
      <dgm:prSet presAssocID="{E300D87A-EC76-43F1-9E34-3C636A4CEF3D}" presName="imagNode" presStyleLbl="fgImgPlace1" presStyleIdx="0" presStyleCnt="3" custScaleX="121339" custScaleY="1208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812A34-1F1A-414F-806D-AEF29A50C665}" type="pres">
      <dgm:prSet presAssocID="{A0CCF57E-FDCE-4A52-9E17-20BC594CE35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0997C541-0A18-4888-9ABB-ED7601437F6B}" type="pres">
      <dgm:prSet presAssocID="{87EA70E2-FDAF-4C4D-8161-080C8617585C}" presName="compNode" presStyleCnt="0"/>
      <dgm:spPr/>
    </dgm:pt>
    <dgm:pt modelId="{F320F8E1-8D2C-4B92-9892-C2C2BF4427FB}" type="pres">
      <dgm:prSet presAssocID="{87EA70E2-FDAF-4C4D-8161-080C8617585C}" presName="bkgdShape" presStyleLbl="node1" presStyleIdx="1" presStyleCnt="3" custScaleX="108461" custLinFactNeighborX="678"/>
      <dgm:spPr/>
      <dgm:t>
        <a:bodyPr/>
        <a:lstStyle/>
        <a:p>
          <a:endParaRPr lang="en-GB"/>
        </a:p>
      </dgm:t>
    </dgm:pt>
    <dgm:pt modelId="{07E9E6F1-EADF-4A1A-8CE6-C9F67040606C}" type="pres">
      <dgm:prSet presAssocID="{87EA70E2-FDAF-4C4D-8161-080C8617585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BFC117-174C-43A0-A599-7B619A1B50D9}" type="pres">
      <dgm:prSet presAssocID="{87EA70E2-FDAF-4C4D-8161-080C8617585C}" presName="invisiNode" presStyleLbl="node1" presStyleIdx="1" presStyleCnt="3"/>
      <dgm:spPr/>
    </dgm:pt>
    <dgm:pt modelId="{26DB4621-9BD7-4689-A862-35C6445D390A}" type="pres">
      <dgm:prSet presAssocID="{87EA70E2-FDAF-4C4D-8161-080C8617585C}" presName="imagNode" presStyleLbl="fgImgPlace1" presStyleIdx="1" presStyleCnt="3" custScaleX="121532" custScaleY="120838" custLinFactNeighborX="-1577" custLinFactNeighborY="14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EC4F23E-A8DF-426E-93CA-7137DECE8A1B}" type="pres">
      <dgm:prSet presAssocID="{9596CA65-0C20-4EEC-BA90-DF20AA9830FF}" presName="sibTrans" presStyleLbl="sibTrans2D1" presStyleIdx="0" presStyleCnt="0"/>
      <dgm:spPr/>
      <dgm:t>
        <a:bodyPr/>
        <a:lstStyle/>
        <a:p>
          <a:endParaRPr lang="en-GB"/>
        </a:p>
      </dgm:t>
    </dgm:pt>
    <dgm:pt modelId="{FB1E1CF2-FF6F-4EEF-8344-050DD49520EA}" type="pres">
      <dgm:prSet presAssocID="{072CCB1A-D7D9-4E21-ABB7-D950C0F652A8}" presName="compNode" presStyleCnt="0"/>
      <dgm:spPr/>
    </dgm:pt>
    <dgm:pt modelId="{124588BC-129F-4AB6-8499-4D9A88F3BDF8}" type="pres">
      <dgm:prSet presAssocID="{072CCB1A-D7D9-4E21-ABB7-D950C0F652A8}" presName="bkgdShape" presStyleLbl="node1" presStyleIdx="2" presStyleCnt="3" custScaleX="110266"/>
      <dgm:spPr/>
      <dgm:t>
        <a:bodyPr/>
        <a:lstStyle/>
        <a:p>
          <a:endParaRPr lang="en-GB"/>
        </a:p>
      </dgm:t>
    </dgm:pt>
    <dgm:pt modelId="{E691E660-66A1-479A-BC01-ED0F54B7AA43}" type="pres">
      <dgm:prSet presAssocID="{072CCB1A-D7D9-4E21-ABB7-D950C0F652A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297935-D763-4EF8-ADF0-EC1A16C46BB3}" type="pres">
      <dgm:prSet presAssocID="{072CCB1A-D7D9-4E21-ABB7-D950C0F652A8}" presName="invisiNode" presStyleLbl="node1" presStyleIdx="2" presStyleCnt="3"/>
      <dgm:spPr/>
    </dgm:pt>
    <dgm:pt modelId="{E0302277-E394-4CC3-B700-5675BB88E6DC}" type="pres">
      <dgm:prSet presAssocID="{072CCB1A-D7D9-4E21-ABB7-D950C0F652A8}" presName="imagNode" presStyleLbl="fgImgPlace1" presStyleIdx="2" presStyleCnt="3" custScaleX="136036" custScaleY="127026" custLinFactNeighborX="2475" custLinFactNeighborY="231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817F89F-2E5C-4033-ADE8-6320FD580496}" srcId="{CB4D6F5E-5151-431E-A804-2124111A3ED2}" destId="{072CCB1A-D7D9-4E21-ABB7-D950C0F652A8}" srcOrd="2" destOrd="0" parTransId="{52491558-BB78-4378-9AC5-3CB4F9EA5CCF}" sibTransId="{D55C64F5-9DA8-4CAD-A7ED-0CE6CB338FD7}"/>
    <dgm:cxn modelId="{9CCE695A-B660-4595-88BE-AAC46ED5CE45}" type="presOf" srcId="{87EA70E2-FDAF-4C4D-8161-080C8617585C}" destId="{F320F8E1-8D2C-4B92-9892-C2C2BF4427FB}" srcOrd="0" destOrd="0" presId="urn:microsoft.com/office/officeart/2005/8/layout/hList7"/>
    <dgm:cxn modelId="{BFE742FF-29A2-4ACD-8FD9-A709780C93F5}" type="presOf" srcId="{072CCB1A-D7D9-4E21-ABB7-D950C0F652A8}" destId="{124588BC-129F-4AB6-8499-4D9A88F3BDF8}" srcOrd="0" destOrd="0" presId="urn:microsoft.com/office/officeart/2005/8/layout/hList7"/>
    <dgm:cxn modelId="{D6C3371F-86AE-4994-85C4-08993C76A63B}" type="presOf" srcId="{87EA70E2-FDAF-4C4D-8161-080C8617585C}" destId="{07E9E6F1-EADF-4A1A-8CE6-C9F67040606C}" srcOrd="1" destOrd="0" presId="urn:microsoft.com/office/officeart/2005/8/layout/hList7"/>
    <dgm:cxn modelId="{F26CB41D-3600-44C3-BA91-0747E4EC23CE}" srcId="{CB4D6F5E-5151-431E-A804-2124111A3ED2}" destId="{87EA70E2-FDAF-4C4D-8161-080C8617585C}" srcOrd="1" destOrd="0" parTransId="{750D9987-CF5E-4795-B7C8-97FC03C69D71}" sibTransId="{9596CA65-0C20-4EEC-BA90-DF20AA9830FF}"/>
    <dgm:cxn modelId="{6BB19E6A-F0AC-4EDB-AAF5-C856162CF284}" srcId="{CB4D6F5E-5151-431E-A804-2124111A3ED2}" destId="{E300D87A-EC76-43F1-9E34-3C636A4CEF3D}" srcOrd="0" destOrd="0" parTransId="{197A99B5-E69F-4E48-B704-22467380CD54}" sibTransId="{A0CCF57E-FDCE-4A52-9E17-20BC594CE352}"/>
    <dgm:cxn modelId="{29755CC9-DAC9-4941-8452-046B30A580B2}" type="presOf" srcId="{E300D87A-EC76-43F1-9E34-3C636A4CEF3D}" destId="{BD4CA24E-B147-4F47-8589-B47160941554}" srcOrd="0" destOrd="0" presId="urn:microsoft.com/office/officeart/2005/8/layout/hList7"/>
    <dgm:cxn modelId="{D9DB1149-57DA-4564-8190-5AE8DFAFF363}" type="presOf" srcId="{072CCB1A-D7D9-4E21-ABB7-D950C0F652A8}" destId="{E691E660-66A1-479A-BC01-ED0F54B7AA43}" srcOrd="1" destOrd="0" presId="urn:microsoft.com/office/officeart/2005/8/layout/hList7"/>
    <dgm:cxn modelId="{BC3B193A-1EDE-4FF0-8954-F56C3A4AF09F}" type="presOf" srcId="{E300D87A-EC76-43F1-9E34-3C636A4CEF3D}" destId="{36AAA3FD-B57C-4356-866D-A5CEF8A724FE}" srcOrd="1" destOrd="0" presId="urn:microsoft.com/office/officeart/2005/8/layout/hList7"/>
    <dgm:cxn modelId="{80201549-1B83-448D-BD64-C3676A7A9D50}" type="presOf" srcId="{A0CCF57E-FDCE-4A52-9E17-20BC594CE352}" destId="{60812A34-1F1A-414F-806D-AEF29A50C665}" srcOrd="0" destOrd="0" presId="urn:microsoft.com/office/officeart/2005/8/layout/hList7"/>
    <dgm:cxn modelId="{176A17EE-0F4E-4E48-BC28-912A6672D145}" type="presOf" srcId="{9596CA65-0C20-4EEC-BA90-DF20AA9830FF}" destId="{5EC4F23E-A8DF-426E-93CA-7137DECE8A1B}" srcOrd="0" destOrd="0" presId="urn:microsoft.com/office/officeart/2005/8/layout/hList7"/>
    <dgm:cxn modelId="{6C71A38E-EFAC-4FA4-8350-0AC99A8C86AC}" type="presOf" srcId="{CB4D6F5E-5151-431E-A804-2124111A3ED2}" destId="{3157D796-8E99-4DA4-A41F-068B726B29F3}" srcOrd="0" destOrd="0" presId="urn:microsoft.com/office/officeart/2005/8/layout/hList7"/>
    <dgm:cxn modelId="{D99F9D8A-0251-4D67-891F-766234B66644}" type="presParOf" srcId="{3157D796-8E99-4DA4-A41F-068B726B29F3}" destId="{EAEE1EFC-D9A0-47D7-9EA9-D8A00F06B76E}" srcOrd="0" destOrd="0" presId="urn:microsoft.com/office/officeart/2005/8/layout/hList7"/>
    <dgm:cxn modelId="{D9288F32-D618-4254-9BC5-B565FD8D02C2}" type="presParOf" srcId="{3157D796-8E99-4DA4-A41F-068B726B29F3}" destId="{1E04EF44-4AB9-4EAB-873A-F44C88455FDA}" srcOrd="1" destOrd="0" presId="urn:microsoft.com/office/officeart/2005/8/layout/hList7"/>
    <dgm:cxn modelId="{6C5CDF86-47C7-436A-ABD6-A26A6AEC1C95}" type="presParOf" srcId="{1E04EF44-4AB9-4EAB-873A-F44C88455FDA}" destId="{16ACF1FF-8870-4248-8528-226386F396A1}" srcOrd="0" destOrd="0" presId="urn:microsoft.com/office/officeart/2005/8/layout/hList7"/>
    <dgm:cxn modelId="{E677070B-9C1B-4046-9A34-6D6D5310E89A}" type="presParOf" srcId="{16ACF1FF-8870-4248-8528-226386F396A1}" destId="{BD4CA24E-B147-4F47-8589-B47160941554}" srcOrd="0" destOrd="0" presId="urn:microsoft.com/office/officeart/2005/8/layout/hList7"/>
    <dgm:cxn modelId="{3A0682EF-135E-42C6-9880-F26F38971771}" type="presParOf" srcId="{16ACF1FF-8870-4248-8528-226386F396A1}" destId="{36AAA3FD-B57C-4356-866D-A5CEF8A724FE}" srcOrd="1" destOrd="0" presId="urn:microsoft.com/office/officeart/2005/8/layout/hList7"/>
    <dgm:cxn modelId="{F295E545-E8F9-4A45-80B8-A39B98FF9554}" type="presParOf" srcId="{16ACF1FF-8870-4248-8528-226386F396A1}" destId="{22E3D000-F9D1-454A-A1B2-76750878CE0F}" srcOrd="2" destOrd="0" presId="urn:microsoft.com/office/officeart/2005/8/layout/hList7"/>
    <dgm:cxn modelId="{082EADC3-F002-4BB1-A4DA-91DAE8F58A57}" type="presParOf" srcId="{16ACF1FF-8870-4248-8528-226386F396A1}" destId="{BD074B12-AA25-4BA8-A7A8-076B1F7E7326}" srcOrd="3" destOrd="0" presId="urn:microsoft.com/office/officeart/2005/8/layout/hList7"/>
    <dgm:cxn modelId="{F5467FA1-1AC6-41EF-A253-BFCBD84156FB}" type="presParOf" srcId="{1E04EF44-4AB9-4EAB-873A-F44C88455FDA}" destId="{60812A34-1F1A-414F-806D-AEF29A50C665}" srcOrd="1" destOrd="0" presId="urn:microsoft.com/office/officeart/2005/8/layout/hList7"/>
    <dgm:cxn modelId="{1A61B354-E005-4BA2-9B15-679E414FBB99}" type="presParOf" srcId="{1E04EF44-4AB9-4EAB-873A-F44C88455FDA}" destId="{0997C541-0A18-4888-9ABB-ED7601437F6B}" srcOrd="2" destOrd="0" presId="urn:microsoft.com/office/officeart/2005/8/layout/hList7"/>
    <dgm:cxn modelId="{518F0DA4-FD8B-40E6-A4A6-8B7BAEFAA3EF}" type="presParOf" srcId="{0997C541-0A18-4888-9ABB-ED7601437F6B}" destId="{F320F8E1-8D2C-4B92-9892-C2C2BF4427FB}" srcOrd="0" destOrd="0" presId="urn:microsoft.com/office/officeart/2005/8/layout/hList7"/>
    <dgm:cxn modelId="{7ED18EA0-25C2-4A2D-BAC8-16A8AC686F1B}" type="presParOf" srcId="{0997C541-0A18-4888-9ABB-ED7601437F6B}" destId="{07E9E6F1-EADF-4A1A-8CE6-C9F67040606C}" srcOrd="1" destOrd="0" presId="urn:microsoft.com/office/officeart/2005/8/layout/hList7"/>
    <dgm:cxn modelId="{4521640C-686D-4187-9D33-007E9ABABE26}" type="presParOf" srcId="{0997C541-0A18-4888-9ABB-ED7601437F6B}" destId="{0BBFC117-174C-43A0-A599-7B619A1B50D9}" srcOrd="2" destOrd="0" presId="urn:microsoft.com/office/officeart/2005/8/layout/hList7"/>
    <dgm:cxn modelId="{938F5A12-D118-45F1-A105-5D18FC658E5B}" type="presParOf" srcId="{0997C541-0A18-4888-9ABB-ED7601437F6B}" destId="{26DB4621-9BD7-4689-A862-35C6445D390A}" srcOrd="3" destOrd="0" presId="urn:microsoft.com/office/officeart/2005/8/layout/hList7"/>
    <dgm:cxn modelId="{E1EE3A3A-7A34-4F7B-8F69-E0980D326785}" type="presParOf" srcId="{1E04EF44-4AB9-4EAB-873A-F44C88455FDA}" destId="{5EC4F23E-A8DF-426E-93CA-7137DECE8A1B}" srcOrd="3" destOrd="0" presId="urn:microsoft.com/office/officeart/2005/8/layout/hList7"/>
    <dgm:cxn modelId="{36B7940C-AFAF-419F-95D0-05D6BE71A200}" type="presParOf" srcId="{1E04EF44-4AB9-4EAB-873A-F44C88455FDA}" destId="{FB1E1CF2-FF6F-4EEF-8344-050DD49520EA}" srcOrd="4" destOrd="0" presId="urn:microsoft.com/office/officeart/2005/8/layout/hList7"/>
    <dgm:cxn modelId="{F2AB5C06-D42C-4E88-B7DC-81ACAB64A614}" type="presParOf" srcId="{FB1E1CF2-FF6F-4EEF-8344-050DD49520EA}" destId="{124588BC-129F-4AB6-8499-4D9A88F3BDF8}" srcOrd="0" destOrd="0" presId="urn:microsoft.com/office/officeart/2005/8/layout/hList7"/>
    <dgm:cxn modelId="{5122103C-C3CE-4ED4-A380-23BB11002C9E}" type="presParOf" srcId="{FB1E1CF2-FF6F-4EEF-8344-050DD49520EA}" destId="{E691E660-66A1-479A-BC01-ED0F54B7AA43}" srcOrd="1" destOrd="0" presId="urn:microsoft.com/office/officeart/2005/8/layout/hList7"/>
    <dgm:cxn modelId="{3CA0A128-4079-4303-A732-3187829EA829}" type="presParOf" srcId="{FB1E1CF2-FF6F-4EEF-8344-050DD49520EA}" destId="{72297935-D763-4EF8-ADF0-EC1A16C46BB3}" srcOrd="2" destOrd="0" presId="urn:microsoft.com/office/officeart/2005/8/layout/hList7"/>
    <dgm:cxn modelId="{DC90617B-19C6-425F-BCEC-ECD410AB8CAF}" type="presParOf" srcId="{FB1E1CF2-FF6F-4EEF-8344-050DD49520EA}" destId="{E0302277-E394-4CC3-B700-5675BB88E6D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10E6D5-4130-4DD4-B273-4AC976ABE53C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7F2C5430-99B3-4C86-9AE6-288B4CB4B760}">
      <dgm:prSet phldrT="[Text]"/>
      <dgm:spPr/>
      <dgm:t>
        <a:bodyPr/>
        <a:lstStyle/>
        <a:p>
          <a:r>
            <a:rPr lang="bg-BG" dirty="0" smtClean="0"/>
            <a:t>Лисица</a:t>
          </a:r>
          <a:endParaRPr lang="en-GB" dirty="0"/>
        </a:p>
      </dgm:t>
    </dgm:pt>
    <dgm:pt modelId="{8657C605-6CE1-4D27-B46E-00FF6E003D1D}" type="parTrans" cxnId="{1F9C4DE5-E84A-4349-BFC4-A216B955E3BA}">
      <dgm:prSet/>
      <dgm:spPr/>
      <dgm:t>
        <a:bodyPr/>
        <a:lstStyle/>
        <a:p>
          <a:endParaRPr lang="en-GB"/>
        </a:p>
      </dgm:t>
    </dgm:pt>
    <dgm:pt modelId="{3E93AF26-D229-4517-9BAA-1BBF67E0CC0B}" type="sibTrans" cxnId="{1F9C4DE5-E84A-4349-BFC4-A216B955E3BA}">
      <dgm:prSet/>
      <dgm:spPr/>
      <dgm:t>
        <a:bodyPr/>
        <a:lstStyle/>
        <a:p>
          <a:endParaRPr lang="en-GB"/>
        </a:p>
      </dgm:t>
    </dgm:pt>
    <dgm:pt modelId="{8FF9A8B6-6313-49F1-B596-DA25401EAB5F}">
      <dgm:prSet phldrT="[Text]"/>
      <dgm:spPr/>
      <dgm:t>
        <a:bodyPr/>
        <a:lstStyle/>
        <a:p>
          <a:r>
            <a:rPr lang="bg-BG" dirty="0" smtClean="0"/>
            <a:t>Л</a:t>
          </a:r>
          <a:r>
            <a:rPr lang="bg-BG" dirty="0" smtClean="0">
              <a:solidFill>
                <a:srgbClr val="FF0000"/>
              </a:solidFill>
            </a:rPr>
            <a:t>и</a:t>
          </a:r>
          <a:r>
            <a:rPr lang="bg-BG" dirty="0" smtClean="0"/>
            <a:t>са</a:t>
          </a:r>
          <a:endParaRPr lang="en-GB" dirty="0"/>
        </a:p>
      </dgm:t>
    </dgm:pt>
    <dgm:pt modelId="{1D4A0A6D-F959-4A94-AA1B-6A48828F7BF8}" type="parTrans" cxnId="{8DD5584C-18E1-4714-B1B8-04EFE4089B82}">
      <dgm:prSet/>
      <dgm:spPr/>
      <dgm:t>
        <a:bodyPr/>
        <a:lstStyle/>
        <a:p>
          <a:endParaRPr lang="en-GB"/>
        </a:p>
      </dgm:t>
    </dgm:pt>
    <dgm:pt modelId="{2AF20125-55B6-436B-B914-77D1A76B23DE}" type="sibTrans" cxnId="{8DD5584C-18E1-4714-B1B8-04EFE4089B82}">
      <dgm:prSet/>
      <dgm:spPr/>
      <dgm:t>
        <a:bodyPr/>
        <a:lstStyle/>
        <a:p>
          <a:endParaRPr lang="en-GB"/>
        </a:p>
      </dgm:t>
    </dgm:pt>
    <dgm:pt modelId="{CE3CD850-CD5A-4C5E-A936-2C6A7BDAC107}">
      <dgm:prSet phldrT="[Text]"/>
      <dgm:spPr/>
      <dgm:t>
        <a:bodyPr/>
        <a:lstStyle/>
        <a:p>
          <a:r>
            <a:rPr lang="bg-BG" dirty="0" smtClean="0"/>
            <a:t>дължина</a:t>
          </a:r>
          <a:endParaRPr lang="en-GB" dirty="0"/>
        </a:p>
      </dgm:t>
    </dgm:pt>
    <dgm:pt modelId="{722A92C8-7AF0-4608-886D-7E80D70B0CD9}" type="parTrans" cxnId="{9F60166B-1F55-4895-86F3-0C7EB2AACC32}">
      <dgm:prSet/>
      <dgm:spPr/>
      <dgm:t>
        <a:bodyPr/>
        <a:lstStyle/>
        <a:p>
          <a:endParaRPr lang="en-GB"/>
        </a:p>
      </dgm:t>
    </dgm:pt>
    <dgm:pt modelId="{F4CFACA6-5A9B-4ADC-9CDE-F4E8D353E1F1}" type="sibTrans" cxnId="{9F60166B-1F55-4895-86F3-0C7EB2AACC32}">
      <dgm:prSet/>
      <dgm:spPr/>
      <dgm:t>
        <a:bodyPr/>
        <a:lstStyle/>
        <a:p>
          <a:endParaRPr lang="en-GB"/>
        </a:p>
      </dgm:t>
    </dgm:pt>
    <dgm:pt modelId="{4B674D1D-3999-40A4-BE47-23D24D5B2E88}">
      <dgm:prSet phldrT="[Text]"/>
      <dgm:spPr/>
      <dgm:t>
        <a:bodyPr/>
        <a:lstStyle/>
        <a:p>
          <a:r>
            <a:rPr lang="bg-BG" dirty="0" smtClean="0"/>
            <a:t>д</a:t>
          </a:r>
          <a:r>
            <a:rPr lang="bg-BG" dirty="0" smtClean="0">
              <a:solidFill>
                <a:srgbClr val="FF0000"/>
              </a:solidFill>
            </a:rPr>
            <a:t>ъ</a:t>
          </a:r>
          <a:r>
            <a:rPr lang="bg-BG" dirty="0" smtClean="0"/>
            <a:t>лъг</a:t>
          </a:r>
          <a:endParaRPr lang="en-GB" dirty="0"/>
        </a:p>
      </dgm:t>
    </dgm:pt>
    <dgm:pt modelId="{C18EEF15-E356-42A9-97DA-E802EA584E8C}" type="parTrans" cxnId="{29008353-824D-45D7-9230-08FAE273CE2C}">
      <dgm:prSet/>
      <dgm:spPr/>
      <dgm:t>
        <a:bodyPr/>
        <a:lstStyle/>
        <a:p>
          <a:endParaRPr lang="en-GB"/>
        </a:p>
      </dgm:t>
    </dgm:pt>
    <dgm:pt modelId="{88EACF77-EA75-4309-B409-B7594709AC8B}" type="sibTrans" cxnId="{29008353-824D-45D7-9230-08FAE273CE2C}">
      <dgm:prSet/>
      <dgm:spPr/>
      <dgm:t>
        <a:bodyPr/>
        <a:lstStyle/>
        <a:p>
          <a:endParaRPr lang="en-GB"/>
        </a:p>
      </dgm:t>
    </dgm:pt>
    <dgm:pt modelId="{C1B25D6F-1648-4EF7-A608-9865D96E322F}" type="pres">
      <dgm:prSet presAssocID="{2A10E6D5-4130-4DD4-B273-4AC976ABE53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A74C71E-D571-44F1-8B61-2DF28BB24582}" type="pres">
      <dgm:prSet presAssocID="{7F2C5430-99B3-4C86-9AE6-288B4CB4B760}" presName="root" presStyleCnt="0"/>
      <dgm:spPr/>
    </dgm:pt>
    <dgm:pt modelId="{C3455609-C677-48BF-9184-BC0D5BCE7275}" type="pres">
      <dgm:prSet presAssocID="{7F2C5430-99B3-4C86-9AE6-288B4CB4B760}" presName="rootComposite" presStyleCnt="0"/>
      <dgm:spPr/>
    </dgm:pt>
    <dgm:pt modelId="{FC12BD1E-9C91-4578-AAF8-BF72E135F178}" type="pres">
      <dgm:prSet presAssocID="{7F2C5430-99B3-4C86-9AE6-288B4CB4B760}" presName="rootText" presStyleLbl="node1" presStyleIdx="0" presStyleCnt="2"/>
      <dgm:spPr/>
      <dgm:t>
        <a:bodyPr/>
        <a:lstStyle/>
        <a:p>
          <a:endParaRPr lang="en-GB"/>
        </a:p>
      </dgm:t>
    </dgm:pt>
    <dgm:pt modelId="{FC8A1607-EEA8-4B5C-A088-940C3D168EC3}" type="pres">
      <dgm:prSet presAssocID="{7F2C5430-99B3-4C86-9AE6-288B4CB4B760}" presName="rootConnector" presStyleLbl="node1" presStyleIdx="0" presStyleCnt="2"/>
      <dgm:spPr/>
      <dgm:t>
        <a:bodyPr/>
        <a:lstStyle/>
        <a:p>
          <a:endParaRPr lang="en-GB"/>
        </a:p>
      </dgm:t>
    </dgm:pt>
    <dgm:pt modelId="{024552A5-1D4D-453B-8654-465C7F31F777}" type="pres">
      <dgm:prSet presAssocID="{7F2C5430-99B3-4C86-9AE6-288B4CB4B760}" presName="childShape" presStyleCnt="0"/>
      <dgm:spPr/>
    </dgm:pt>
    <dgm:pt modelId="{18E754BB-A2AB-477D-9B9E-62E058DF4F74}" type="pres">
      <dgm:prSet presAssocID="{1D4A0A6D-F959-4A94-AA1B-6A48828F7BF8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8BB2747-1A2A-419F-A088-40982D5052FC}" type="pres">
      <dgm:prSet presAssocID="{8FF9A8B6-6313-49F1-B596-DA25401EAB5F}" presName="childText" presStyleLbl="bgAcc1" presStyleIdx="0" presStyleCnt="2" custLinFactNeighborX="3288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3F8126-4295-4AAE-804E-3E07853FBEEB}" type="pres">
      <dgm:prSet presAssocID="{CE3CD850-CD5A-4C5E-A936-2C6A7BDAC107}" presName="root" presStyleCnt="0"/>
      <dgm:spPr/>
    </dgm:pt>
    <dgm:pt modelId="{43986BFE-63E2-40A3-BF80-AF355723256F}" type="pres">
      <dgm:prSet presAssocID="{CE3CD850-CD5A-4C5E-A936-2C6A7BDAC107}" presName="rootComposite" presStyleCnt="0"/>
      <dgm:spPr/>
    </dgm:pt>
    <dgm:pt modelId="{82544D1D-21B1-4076-B3D1-7EA2BC7634B4}" type="pres">
      <dgm:prSet presAssocID="{CE3CD850-CD5A-4C5E-A936-2C6A7BDAC107}" presName="rootText" presStyleLbl="node1" presStyleIdx="1" presStyleCnt="2"/>
      <dgm:spPr/>
      <dgm:t>
        <a:bodyPr/>
        <a:lstStyle/>
        <a:p>
          <a:endParaRPr lang="en-GB"/>
        </a:p>
      </dgm:t>
    </dgm:pt>
    <dgm:pt modelId="{ACA8353C-EB0F-4AAB-8FE6-4B9EDF732C86}" type="pres">
      <dgm:prSet presAssocID="{CE3CD850-CD5A-4C5E-A936-2C6A7BDAC107}" presName="rootConnector" presStyleLbl="node1" presStyleIdx="1" presStyleCnt="2"/>
      <dgm:spPr/>
      <dgm:t>
        <a:bodyPr/>
        <a:lstStyle/>
        <a:p>
          <a:endParaRPr lang="en-GB"/>
        </a:p>
      </dgm:t>
    </dgm:pt>
    <dgm:pt modelId="{3F1AA36D-8357-4330-B482-61CA39488368}" type="pres">
      <dgm:prSet presAssocID="{CE3CD850-CD5A-4C5E-A936-2C6A7BDAC107}" presName="childShape" presStyleCnt="0"/>
      <dgm:spPr/>
    </dgm:pt>
    <dgm:pt modelId="{538026BE-0AC2-434A-9CDC-F9226BE01588}" type="pres">
      <dgm:prSet presAssocID="{C18EEF15-E356-42A9-97DA-E802EA584E8C}" presName="Name13" presStyleLbl="parChTrans1D2" presStyleIdx="1" presStyleCnt="2"/>
      <dgm:spPr/>
      <dgm:t>
        <a:bodyPr/>
        <a:lstStyle/>
        <a:p>
          <a:endParaRPr lang="en-GB"/>
        </a:p>
      </dgm:t>
    </dgm:pt>
    <dgm:pt modelId="{EE920A01-04D5-411C-BE81-6E666835B794}" type="pres">
      <dgm:prSet presAssocID="{4B674D1D-3999-40A4-BE47-23D24D5B2E88}" presName="childText" presStyleLbl="bgAcc1" presStyleIdx="1" presStyleCnt="2" custLinFactNeighborX="2809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2A6F84-9A7D-4581-84B6-D33EA3843EA0}" type="presOf" srcId="{C18EEF15-E356-42A9-97DA-E802EA584E8C}" destId="{538026BE-0AC2-434A-9CDC-F9226BE01588}" srcOrd="0" destOrd="0" presId="urn:microsoft.com/office/officeart/2005/8/layout/hierarchy3"/>
    <dgm:cxn modelId="{60ABF837-ADD3-4ECC-83E7-A6721AE30D52}" type="presOf" srcId="{4B674D1D-3999-40A4-BE47-23D24D5B2E88}" destId="{EE920A01-04D5-411C-BE81-6E666835B794}" srcOrd="0" destOrd="0" presId="urn:microsoft.com/office/officeart/2005/8/layout/hierarchy3"/>
    <dgm:cxn modelId="{91011F11-BB82-4722-92BA-C10CD12BB6C8}" type="presOf" srcId="{1D4A0A6D-F959-4A94-AA1B-6A48828F7BF8}" destId="{18E754BB-A2AB-477D-9B9E-62E058DF4F74}" srcOrd="0" destOrd="0" presId="urn:microsoft.com/office/officeart/2005/8/layout/hierarchy3"/>
    <dgm:cxn modelId="{1F9C4DE5-E84A-4349-BFC4-A216B955E3BA}" srcId="{2A10E6D5-4130-4DD4-B273-4AC976ABE53C}" destId="{7F2C5430-99B3-4C86-9AE6-288B4CB4B760}" srcOrd="0" destOrd="0" parTransId="{8657C605-6CE1-4D27-B46E-00FF6E003D1D}" sibTransId="{3E93AF26-D229-4517-9BAA-1BBF67E0CC0B}"/>
    <dgm:cxn modelId="{867D9024-8C0F-4BED-B1E0-126070F79BE0}" type="presOf" srcId="{7F2C5430-99B3-4C86-9AE6-288B4CB4B760}" destId="{FC8A1607-EEA8-4B5C-A088-940C3D168EC3}" srcOrd="1" destOrd="0" presId="urn:microsoft.com/office/officeart/2005/8/layout/hierarchy3"/>
    <dgm:cxn modelId="{8DD5584C-18E1-4714-B1B8-04EFE4089B82}" srcId="{7F2C5430-99B3-4C86-9AE6-288B4CB4B760}" destId="{8FF9A8B6-6313-49F1-B596-DA25401EAB5F}" srcOrd="0" destOrd="0" parTransId="{1D4A0A6D-F959-4A94-AA1B-6A48828F7BF8}" sibTransId="{2AF20125-55B6-436B-B914-77D1A76B23DE}"/>
    <dgm:cxn modelId="{D3E80B6E-EFCB-41DB-B3A9-1E5E7B4631A2}" type="presOf" srcId="{CE3CD850-CD5A-4C5E-A936-2C6A7BDAC107}" destId="{ACA8353C-EB0F-4AAB-8FE6-4B9EDF732C86}" srcOrd="1" destOrd="0" presId="urn:microsoft.com/office/officeart/2005/8/layout/hierarchy3"/>
    <dgm:cxn modelId="{9F60166B-1F55-4895-86F3-0C7EB2AACC32}" srcId="{2A10E6D5-4130-4DD4-B273-4AC976ABE53C}" destId="{CE3CD850-CD5A-4C5E-A936-2C6A7BDAC107}" srcOrd="1" destOrd="0" parTransId="{722A92C8-7AF0-4608-886D-7E80D70B0CD9}" sibTransId="{F4CFACA6-5A9B-4ADC-9CDE-F4E8D353E1F1}"/>
    <dgm:cxn modelId="{2E943EE1-87CF-40F2-B8BD-61DAACA30665}" type="presOf" srcId="{2A10E6D5-4130-4DD4-B273-4AC976ABE53C}" destId="{C1B25D6F-1648-4EF7-A608-9865D96E322F}" srcOrd="0" destOrd="0" presId="urn:microsoft.com/office/officeart/2005/8/layout/hierarchy3"/>
    <dgm:cxn modelId="{EF317EAF-CEF2-4DE3-97E1-A73F613CA1B7}" type="presOf" srcId="{8FF9A8B6-6313-49F1-B596-DA25401EAB5F}" destId="{48BB2747-1A2A-419F-A088-40982D5052FC}" srcOrd="0" destOrd="0" presId="urn:microsoft.com/office/officeart/2005/8/layout/hierarchy3"/>
    <dgm:cxn modelId="{8C668B93-0016-4FE7-A309-F2B720C1670E}" type="presOf" srcId="{CE3CD850-CD5A-4C5E-A936-2C6A7BDAC107}" destId="{82544D1D-21B1-4076-B3D1-7EA2BC7634B4}" srcOrd="0" destOrd="0" presId="urn:microsoft.com/office/officeart/2005/8/layout/hierarchy3"/>
    <dgm:cxn modelId="{29008353-824D-45D7-9230-08FAE273CE2C}" srcId="{CE3CD850-CD5A-4C5E-A936-2C6A7BDAC107}" destId="{4B674D1D-3999-40A4-BE47-23D24D5B2E88}" srcOrd="0" destOrd="0" parTransId="{C18EEF15-E356-42A9-97DA-E802EA584E8C}" sibTransId="{88EACF77-EA75-4309-B409-B7594709AC8B}"/>
    <dgm:cxn modelId="{D105C73E-DC08-4810-810B-212C98A15E35}" type="presOf" srcId="{7F2C5430-99B3-4C86-9AE6-288B4CB4B760}" destId="{FC12BD1E-9C91-4578-AAF8-BF72E135F178}" srcOrd="0" destOrd="0" presId="urn:microsoft.com/office/officeart/2005/8/layout/hierarchy3"/>
    <dgm:cxn modelId="{8E9D6CB0-0C72-4B5C-A076-A94168BFACB9}" type="presParOf" srcId="{C1B25D6F-1648-4EF7-A608-9865D96E322F}" destId="{5A74C71E-D571-44F1-8B61-2DF28BB24582}" srcOrd="0" destOrd="0" presId="urn:microsoft.com/office/officeart/2005/8/layout/hierarchy3"/>
    <dgm:cxn modelId="{AFBF0B63-EB37-4476-B045-AF525F2331CA}" type="presParOf" srcId="{5A74C71E-D571-44F1-8B61-2DF28BB24582}" destId="{C3455609-C677-48BF-9184-BC0D5BCE7275}" srcOrd="0" destOrd="0" presId="urn:microsoft.com/office/officeart/2005/8/layout/hierarchy3"/>
    <dgm:cxn modelId="{2169D491-C656-4042-A343-40C0F0EF9924}" type="presParOf" srcId="{C3455609-C677-48BF-9184-BC0D5BCE7275}" destId="{FC12BD1E-9C91-4578-AAF8-BF72E135F178}" srcOrd="0" destOrd="0" presId="urn:microsoft.com/office/officeart/2005/8/layout/hierarchy3"/>
    <dgm:cxn modelId="{0FACB6B6-E3D8-45AD-A66E-30353E6C9F30}" type="presParOf" srcId="{C3455609-C677-48BF-9184-BC0D5BCE7275}" destId="{FC8A1607-EEA8-4B5C-A088-940C3D168EC3}" srcOrd="1" destOrd="0" presId="urn:microsoft.com/office/officeart/2005/8/layout/hierarchy3"/>
    <dgm:cxn modelId="{0C0A85EA-A646-4556-B494-A7240481C2B5}" type="presParOf" srcId="{5A74C71E-D571-44F1-8B61-2DF28BB24582}" destId="{024552A5-1D4D-453B-8654-465C7F31F777}" srcOrd="1" destOrd="0" presId="urn:microsoft.com/office/officeart/2005/8/layout/hierarchy3"/>
    <dgm:cxn modelId="{46575179-9A58-4629-8AB7-FCACA812985B}" type="presParOf" srcId="{024552A5-1D4D-453B-8654-465C7F31F777}" destId="{18E754BB-A2AB-477D-9B9E-62E058DF4F74}" srcOrd="0" destOrd="0" presId="urn:microsoft.com/office/officeart/2005/8/layout/hierarchy3"/>
    <dgm:cxn modelId="{B3FAA469-E97C-4787-A708-3F9B6E55A0BE}" type="presParOf" srcId="{024552A5-1D4D-453B-8654-465C7F31F777}" destId="{48BB2747-1A2A-419F-A088-40982D5052FC}" srcOrd="1" destOrd="0" presId="urn:microsoft.com/office/officeart/2005/8/layout/hierarchy3"/>
    <dgm:cxn modelId="{7552B045-336F-4137-B9B4-C1E37089B803}" type="presParOf" srcId="{C1B25D6F-1648-4EF7-A608-9865D96E322F}" destId="{A03F8126-4295-4AAE-804E-3E07853FBEEB}" srcOrd="1" destOrd="0" presId="urn:microsoft.com/office/officeart/2005/8/layout/hierarchy3"/>
    <dgm:cxn modelId="{EF01EC91-2114-4F9C-B344-142CDE327875}" type="presParOf" srcId="{A03F8126-4295-4AAE-804E-3E07853FBEEB}" destId="{43986BFE-63E2-40A3-BF80-AF355723256F}" srcOrd="0" destOrd="0" presId="urn:microsoft.com/office/officeart/2005/8/layout/hierarchy3"/>
    <dgm:cxn modelId="{D5942A70-7F6B-4999-828E-8A9AD66BF185}" type="presParOf" srcId="{43986BFE-63E2-40A3-BF80-AF355723256F}" destId="{82544D1D-21B1-4076-B3D1-7EA2BC7634B4}" srcOrd="0" destOrd="0" presId="urn:microsoft.com/office/officeart/2005/8/layout/hierarchy3"/>
    <dgm:cxn modelId="{E36AEAD9-FDDE-43EE-8FD3-59AFD9E2FFBB}" type="presParOf" srcId="{43986BFE-63E2-40A3-BF80-AF355723256F}" destId="{ACA8353C-EB0F-4AAB-8FE6-4B9EDF732C86}" srcOrd="1" destOrd="0" presId="urn:microsoft.com/office/officeart/2005/8/layout/hierarchy3"/>
    <dgm:cxn modelId="{CDC623AB-AF6E-44FB-84FF-F49EF2F0EB99}" type="presParOf" srcId="{A03F8126-4295-4AAE-804E-3E07853FBEEB}" destId="{3F1AA36D-8357-4330-B482-61CA39488368}" srcOrd="1" destOrd="0" presId="urn:microsoft.com/office/officeart/2005/8/layout/hierarchy3"/>
    <dgm:cxn modelId="{6D1D1594-95C6-44ED-B488-D300F7DA2981}" type="presParOf" srcId="{3F1AA36D-8357-4330-B482-61CA39488368}" destId="{538026BE-0AC2-434A-9CDC-F9226BE01588}" srcOrd="0" destOrd="0" presId="urn:microsoft.com/office/officeart/2005/8/layout/hierarchy3"/>
    <dgm:cxn modelId="{5B86BDE9-7495-45BE-8710-8F99D07DCB16}" type="presParOf" srcId="{3F1AA36D-8357-4330-B482-61CA39488368}" destId="{EE920A01-04D5-411C-BE81-6E666835B79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10E6D5-4130-4DD4-B273-4AC976ABE53C}" type="doc">
      <dgm:prSet loTypeId="urn:microsoft.com/office/officeart/2005/8/layout/hierarchy3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7F2C5430-99B3-4C86-9AE6-288B4CB4B760}">
      <dgm:prSet phldrT="[Text]"/>
      <dgm:spPr/>
      <dgm:t>
        <a:bodyPr/>
        <a:lstStyle/>
        <a:p>
          <a:r>
            <a:rPr lang="bg-BG" dirty="0" smtClean="0"/>
            <a:t>уши</a:t>
          </a:r>
          <a:endParaRPr lang="en-GB" dirty="0"/>
        </a:p>
      </dgm:t>
    </dgm:pt>
    <dgm:pt modelId="{8657C605-6CE1-4D27-B46E-00FF6E003D1D}" type="parTrans" cxnId="{1F9C4DE5-E84A-4349-BFC4-A216B955E3BA}">
      <dgm:prSet/>
      <dgm:spPr/>
      <dgm:t>
        <a:bodyPr/>
        <a:lstStyle/>
        <a:p>
          <a:endParaRPr lang="en-GB"/>
        </a:p>
      </dgm:t>
    </dgm:pt>
    <dgm:pt modelId="{3E93AF26-D229-4517-9BAA-1BBF67E0CC0B}" type="sibTrans" cxnId="{1F9C4DE5-E84A-4349-BFC4-A216B955E3BA}">
      <dgm:prSet/>
      <dgm:spPr/>
      <dgm:t>
        <a:bodyPr/>
        <a:lstStyle/>
        <a:p>
          <a:endParaRPr lang="en-GB"/>
        </a:p>
      </dgm:t>
    </dgm:pt>
    <dgm:pt modelId="{8FF9A8B6-6313-49F1-B596-DA25401EAB5F}">
      <dgm:prSet phldrT="[Text]"/>
      <dgm:spPr/>
      <dgm:t>
        <a:bodyPr/>
        <a:lstStyle/>
        <a:p>
          <a:r>
            <a:rPr lang="bg-BG" dirty="0" smtClean="0">
              <a:solidFill>
                <a:srgbClr val="FF0000"/>
              </a:solidFill>
            </a:rPr>
            <a:t>у</a:t>
          </a:r>
          <a:r>
            <a:rPr lang="bg-BG" dirty="0" smtClean="0"/>
            <a:t>шен</a:t>
          </a:r>
          <a:endParaRPr lang="en-GB" dirty="0"/>
        </a:p>
      </dgm:t>
    </dgm:pt>
    <dgm:pt modelId="{1D4A0A6D-F959-4A94-AA1B-6A48828F7BF8}" type="parTrans" cxnId="{8DD5584C-18E1-4714-B1B8-04EFE4089B82}">
      <dgm:prSet/>
      <dgm:spPr/>
      <dgm:t>
        <a:bodyPr/>
        <a:lstStyle/>
        <a:p>
          <a:endParaRPr lang="en-GB"/>
        </a:p>
      </dgm:t>
    </dgm:pt>
    <dgm:pt modelId="{2AF20125-55B6-436B-B914-77D1A76B23DE}" type="sibTrans" cxnId="{8DD5584C-18E1-4714-B1B8-04EFE4089B82}">
      <dgm:prSet/>
      <dgm:spPr/>
      <dgm:t>
        <a:bodyPr/>
        <a:lstStyle/>
        <a:p>
          <a:endParaRPr lang="en-GB"/>
        </a:p>
      </dgm:t>
    </dgm:pt>
    <dgm:pt modelId="{CE3CD850-CD5A-4C5E-A936-2C6A7BDAC107}">
      <dgm:prSet phldrT="[Text]"/>
      <dgm:spPr/>
      <dgm:t>
        <a:bodyPr/>
        <a:lstStyle/>
        <a:p>
          <a:r>
            <a:rPr lang="bg-BG" dirty="0" smtClean="0"/>
            <a:t>сивкава</a:t>
          </a:r>
          <a:endParaRPr lang="en-GB" dirty="0"/>
        </a:p>
      </dgm:t>
    </dgm:pt>
    <dgm:pt modelId="{722A92C8-7AF0-4608-886D-7E80D70B0CD9}" type="parTrans" cxnId="{9F60166B-1F55-4895-86F3-0C7EB2AACC32}">
      <dgm:prSet/>
      <dgm:spPr/>
      <dgm:t>
        <a:bodyPr/>
        <a:lstStyle/>
        <a:p>
          <a:endParaRPr lang="en-GB"/>
        </a:p>
      </dgm:t>
    </dgm:pt>
    <dgm:pt modelId="{F4CFACA6-5A9B-4ADC-9CDE-F4E8D353E1F1}" type="sibTrans" cxnId="{9F60166B-1F55-4895-86F3-0C7EB2AACC32}">
      <dgm:prSet/>
      <dgm:spPr/>
      <dgm:t>
        <a:bodyPr/>
        <a:lstStyle/>
        <a:p>
          <a:endParaRPr lang="en-GB"/>
        </a:p>
      </dgm:t>
    </dgm:pt>
    <dgm:pt modelId="{4B674D1D-3999-40A4-BE47-23D24D5B2E88}">
      <dgm:prSet phldrT="[Text]"/>
      <dgm:spPr/>
      <dgm:t>
        <a:bodyPr/>
        <a:lstStyle/>
        <a:p>
          <a:r>
            <a:rPr lang="bg-BG" dirty="0" smtClean="0"/>
            <a:t>си</a:t>
          </a:r>
          <a:r>
            <a:rPr lang="bg-BG" dirty="0" smtClean="0">
              <a:solidFill>
                <a:srgbClr val="FF0000"/>
              </a:solidFill>
            </a:rPr>
            <a:t>в</a:t>
          </a:r>
          <a:r>
            <a:rPr lang="bg-BG" dirty="0" smtClean="0"/>
            <a:t>о</a:t>
          </a:r>
          <a:endParaRPr lang="en-GB" dirty="0"/>
        </a:p>
      </dgm:t>
    </dgm:pt>
    <dgm:pt modelId="{C18EEF15-E356-42A9-97DA-E802EA584E8C}" type="parTrans" cxnId="{29008353-824D-45D7-9230-08FAE273CE2C}">
      <dgm:prSet/>
      <dgm:spPr/>
      <dgm:t>
        <a:bodyPr/>
        <a:lstStyle/>
        <a:p>
          <a:endParaRPr lang="en-GB"/>
        </a:p>
      </dgm:t>
    </dgm:pt>
    <dgm:pt modelId="{88EACF77-EA75-4309-B409-B7594709AC8B}" type="sibTrans" cxnId="{29008353-824D-45D7-9230-08FAE273CE2C}">
      <dgm:prSet/>
      <dgm:spPr/>
      <dgm:t>
        <a:bodyPr/>
        <a:lstStyle/>
        <a:p>
          <a:endParaRPr lang="en-GB"/>
        </a:p>
      </dgm:t>
    </dgm:pt>
    <dgm:pt modelId="{C1B25D6F-1648-4EF7-A608-9865D96E322F}" type="pres">
      <dgm:prSet presAssocID="{2A10E6D5-4130-4DD4-B273-4AC976ABE53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A74C71E-D571-44F1-8B61-2DF28BB24582}" type="pres">
      <dgm:prSet presAssocID="{7F2C5430-99B3-4C86-9AE6-288B4CB4B760}" presName="root" presStyleCnt="0"/>
      <dgm:spPr/>
    </dgm:pt>
    <dgm:pt modelId="{C3455609-C677-48BF-9184-BC0D5BCE7275}" type="pres">
      <dgm:prSet presAssocID="{7F2C5430-99B3-4C86-9AE6-288B4CB4B760}" presName="rootComposite" presStyleCnt="0"/>
      <dgm:spPr/>
    </dgm:pt>
    <dgm:pt modelId="{FC12BD1E-9C91-4578-AAF8-BF72E135F178}" type="pres">
      <dgm:prSet presAssocID="{7F2C5430-99B3-4C86-9AE6-288B4CB4B760}" presName="rootText" presStyleLbl="node1" presStyleIdx="0" presStyleCnt="2" custLinFactNeighborX="9036" custLinFactNeighborY="2751"/>
      <dgm:spPr/>
      <dgm:t>
        <a:bodyPr/>
        <a:lstStyle/>
        <a:p>
          <a:endParaRPr lang="en-GB"/>
        </a:p>
      </dgm:t>
    </dgm:pt>
    <dgm:pt modelId="{FC8A1607-EEA8-4B5C-A088-940C3D168EC3}" type="pres">
      <dgm:prSet presAssocID="{7F2C5430-99B3-4C86-9AE6-288B4CB4B760}" presName="rootConnector" presStyleLbl="node1" presStyleIdx="0" presStyleCnt="2"/>
      <dgm:spPr/>
      <dgm:t>
        <a:bodyPr/>
        <a:lstStyle/>
        <a:p>
          <a:endParaRPr lang="en-GB"/>
        </a:p>
      </dgm:t>
    </dgm:pt>
    <dgm:pt modelId="{024552A5-1D4D-453B-8654-465C7F31F777}" type="pres">
      <dgm:prSet presAssocID="{7F2C5430-99B3-4C86-9AE6-288B4CB4B760}" presName="childShape" presStyleCnt="0"/>
      <dgm:spPr/>
    </dgm:pt>
    <dgm:pt modelId="{18E754BB-A2AB-477D-9B9E-62E058DF4F74}" type="pres">
      <dgm:prSet presAssocID="{1D4A0A6D-F959-4A94-AA1B-6A48828F7BF8}" presName="Name13" presStyleLbl="parChTrans1D2" presStyleIdx="0" presStyleCnt="2"/>
      <dgm:spPr/>
      <dgm:t>
        <a:bodyPr/>
        <a:lstStyle/>
        <a:p>
          <a:endParaRPr lang="en-GB"/>
        </a:p>
      </dgm:t>
    </dgm:pt>
    <dgm:pt modelId="{48BB2747-1A2A-419F-A088-40982D5052FC}" type="pres">
      <dgm:prSet presAssocID="{8FF9A8B6-6313-49F1-B596-DA25401EAB5F}" presName="childText" presStyleLbl="bgAcc1" presStyleIdx="0" presStyleCnt="2" custLinFactNeighborX="14616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3F8126-4295-4AAE-804E-3E07853FBEEB}" type="pres">
      <dgm:prSet presAssocID="{CE3CD850-CD5A-4C5E-A936-2C6A7BDAC107}" presName="root" presStyleCnt="0"/>
      <dgm:spPr/>
    </dgm:pt>
    <dgm:pt modelId="{43986BFE-63E2-40A3-BF80-AF355723256F}" type="pres">
      <dgm:prSet presAssocID="{CE3CD850-CD5A-4C5E-A936-2C6A7BDAC107}" presName="rootComposite" presStyleCnt="0"/>
      <dgm:spPr/>
    </dgm:pt>
    <dgm:pt modelId="{82544D1D-21B1-4076-B3D1-7EA2BC7634B4}" type="pres">
      <dgm:prSet presAssocID="{CE3CD850-CD5A-4C5E-A936-2C6A7BDAC107}" presName="rootText" presStyleLbl="node1" presStyleIdx="1" presStyleCnt="2"/>
      <dgm:spPr/>
      <dgm:t>
        <a:bodyPr/>
        <a:lstStyle/>
        <a:p>
          <a:endParaRPr lang="en-GB"/>
        </a:p>
      </dgm:t>
    </dgm:pt>
    <dgm:pt modelId="{ACA8353C-EB0F-4AAB-8FE6-4B9EDF732C86}" type="pres">
      <dgm:prSet presAssocID="{CE3CD850-CD5A-4C5E-A936-2C6A7BDAC107}" presName="rootConnector" presStyleLbl="node1" presStyleIdx="1" presStyleCnt="2"/>
      <dgm:spPr/>
      <dgm:t>
        <a:bodyPr/>
        <a:lstStyle/>
        <a:p>
          <a:endParaRPr lang="en-GB"/>
        </a:p>
      </dgm:t>
    </dgm:pt>
    <dgm:pt modelId="{3F1AA36D-8357-4330-B482-61CA39488368}" type="pres">
      <dgm:prSet presAssocID="{CE3CD850-CD5A-4C5E-A936-2C6A7BDAC107}" presName="childShape" presStyleCnt="0"/>
      <dgm:spPr/>
    </dgm:pt>
    <dgm:pt modelId="{538026BE-0AC2-434A-9CDC-F9226BE01588}" type="pres">
      <dgm:prSet presAssocID="{C18EEF15-E356-42A9-97DA-E802EA584E8C}" presName="Name13" presStyleLbl="parChTrans1D2" presStyleIdx="1" presStyleCnt="2"/>
      <dgm:spPr/>
      <dgm:t>
        <a:bodyPr/>
        <a:lstStyle/>
        <a:p>
          <a:endParaRPr lang="en-GB"/>
        </a:p>
      </dgm:t>
    </dgm:pt>
    <dgm:pt modelId="{EE920A01-04D5-411C-BE81-6E666835B794}" type="pres">
      <dgm:prSet presAssocID="{4B674D1D-3999-40A4-BE47-23D24D5B2E88}" presName="childText" presStyleLbl="bgAcc1" presStyleIdx="1" presStyleCnt="2" custLinFactNeighborX="2809" custLinFactNeighborY="1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3259F4-82B2-49C0-8EF4-E6E38B54CB53}" type="presOf" srcId="{CE3CD850-CD5A-4C5E-A936-2C6A7BDAC107}" destId="{ACA8353C-EB0F-4AAB-8FE6-4B9EDF732C86}" srcOrd="1" destOrd="0" presId="urn:microsoft.com/office/officeart/2005/8/layout/hierarchy3"/>
    <dgm:cxn modelId="{9F60166B-1F55-4895-86F3-0C7EB2AACC32}" srcId="{2A10E6D5-4130-4DD4-B273-4AC976ABE53C}" destId="{CE3CD850-CD5A-4C5E-A936-2C6A7BDAC107}" srcOrd="1" destOrd="0" parTransId="{722A92C8-7AF0-4608-886D-7E80D70B0CD9}" sibTransId="{F4CFACA6-5A9B-4ADC-9CDE-F4E8D353E1F1}"/>
    <dgm:cxn modelId="{6A688C06-494B-4EA6-83C0-1DA322A875AB}" type="presOf" srcId="{C18EEF15-E356-42A9-97DA-E802EA584E8C}" destId="{538026BE-0AC2-434A-9CDC-F9226BE01588}" srcOrd="0" destOrd="0" presId="urn:microsoft.com/office/officeart/2005/8/layout/hierarchy3"/>
    <dgm:cxn modelId="{A0CCDF31-3775-4D7B-903C-5C8D49A3BB52}" type="presOf" srcId="{2A10E6D5-4130-4DD4-B273-4AC976ABE53C}" destId="{C1B25D6F-1648-4EF7-A608-9865D96E322F}" srcOrd="0" destOrd="0" presId="urn:microsoft.com/office/officeart/2005/8/layout/hierarchy3"/>
    <dgm:cxn modelId="{401DD66F-BD8D-42E3-8A68-A6F71CDA8E0C}" type="presOf" srcId="{7F2C5430-99B3-4C86-9AE6-288B4CB4B760}" destId="{FC8A1607-EEA8-4B5C-A088-940C3D168EC3}" srcOrd="1" destOrd="0" presId="urn:microsoft.com/office/officeart/2005/8/layout/hierarchy3"/>
    <dgm:cxn modelId="{A66C3F56-A576-4094-833E-041E3664E82A}" type="presOf" srcId="{CE3CD850-CD5A-4C5E-A936-2C6A7BDAC107}" destId="{82544D1D-21B1-4076-B3D1-7EA2BC7634B4}" srcOrd="0" destOrd="0" presId="urn:microsoft.com/office/officeart/2005/8/layout/hierarchy3"/>
    <dgm:cxn modelId="{55622AAE-72CE-4135-BE96-D440B6CBEAE6}" type="presOf" srcId="{7F2C5430-99B3-4C86-9AE6-288B4CB4B760}" destId="{FC12BD1E-9C91-4578-AAF8-BF72E135F178}" srcOrd="0" destOrd="0" presId="urn:microsoft.com/office/officeart/2005/8/layout/hierarchy3"/>
    <dgm:cxn modelId="{8572DAE5-50C2-46E1-A588-C80857856F2A}" type="presOf" srcId="{4B674D1D-3999-40A4-BE47-23D24D5B2E88}" destId="{EE920A01-04D5-411C-BE81-6E666835B794}" srcOrd="0" destOrd="0" presId="urn:microsoft.com/office/officeart/2005/8/layout/hierarchy3"/>
    <dgm:cxn modelId="{FDF9DF87-007A-4AEE-8772-55AD41409D36}" type="presOf" srcId="{8FF9A8B6-6313-49F1-B596-DA25401EAB5F}" destId="{48BB2747-1A2A-419F-A088-40982D5052FC}" srcOrd="0" destOrd="0" presId="urn:microsoft.com/office/officeart/2005/8/layout/hierarchy3"/>
    <dgm:cxn modelId="{8DD5584C-18E1-4714-B1B8-04EFE4089B82}" srcId="{7F2C5430-99B3-4C86-9AE6-288B4CB4B760}" destId="{8FF9A8B6-6313-49F1-B596-DA25401EAB5F}" srcOrd="0" destOrd="0" parTransId="{1D4A0A6D-F959-4A94-AA1B-6A48828F7BF8}" sibTransId="{2AF20125-55B6-436B-B914-77D1A76B23DE}"/>
    <dgm:cxn modelId="{1F9C4DE5-E84A-4349-BFC4-A216B955E3BA}" srcId="{2A10E6D5-4130-4DD4-B273-4AC976ABE53C}" destId="{7F2C5430-99B3-4C86-9AE6-288B4CB4B760}" srcOrd="0" destOrd="0" parTransId="{8657C605-6CE1-4D27-B46E-00FF6E003D1D}" sibTransId="{3E93AF26-D229-4517-9BAA-1BBF67E0CC0B}"/>
    <dgm:cxn modelId="{3661F354-42CA-478B-8E4E-8ADBFD9DF01D}" type="presOf" srcId="{1D4A0A6D-F959-4A94-AA1B-6A48828F7BF8}" destId="{18E754BB-A2AB-477D-9B9E-62E058DF4F74}" srcOrd="0" destOrd="0" presId="urn:microsoft.com/office/officeart/2005/8/layout/hierarchy3"/>
    <dgm:cxn modelId="{29008353-824D-45D7-9230-08FAE273CE2C}" srcId="{CE3CD850-CD5A-4C5E-A936-2C6A7BDAC107}" destId="{4B674D1D-3999-40A4-BE47-23D24D5B2E88}" srcOrd="0" destOrd="0" parTransId="{C18EEF15-E356-42A9-97DA-E802EA584E8C}" sibTransId="{88EACF77-EA75-4309-B409-B7594709AC8B}"/>
    <dgm:cxn modelId="{024422E1-33B2-427F-8747-1ACC66548302}" type="presParOf" srcId="{C1B25D6F-1648-4EF7-A608-9865D96E322F}" destId="{5A74C71E-D571-44F1-8B61-2DF28BB24582}" srcOrd="0" destOrd="0" presId="urn:microsoft.com/office/officeart/2005/8/layout/hierarchy3"/>
    <dgm:cxn modelId="{548A613F-63B4-4387-8AC5-86266DCA3A94}" type="presParOf" srcId="{5A74C71E-D571-44F1-8B61-2DF28BB24582}" destId="{C3455609-C677-48BF-9184-BC0D5BCE7275}" srcOrd="0" destOrd="0" presId="urn:microsoft.com/office/officeart/2005/8/layout/hierarchy3"/>
    <dgm:cxn modelId="{8383A976-9C2B-484F-9413-34E2A794CF2F}" type="presParOf" srcId="{C3455609-C677-48BF-9184-BC0D5BCE7275}" destId="{FC12BD1E-9C91-4578-AAF8-BF72E135F178}" srcOrd="0" destOrd="0" presId="urn:microsoft.com/office/officeart/2005/8/layout/hierarchy3"/>
    <dgm:cxn modelId="{7D99E176-8826-47BE-AE8D-456326B95C04}" type="presParOf" srcId="{C3455609-C677-48BF-9184-BC0D5BCE7275}" destId="{FC8A1607-EEA8-4B5C-A088-940C3D168EC3}" srcOrd="1" destOrd="0" presId="urn:microsoft.com/office/officeart/2005/8/layout/hierarchy3"/>
    <dgm:cxn modelId="{333942B9-3D0A-40B8-BBF5-9147EECE5D46}" type="presParOf" srcId="{5A74C71E-D571-44F1-8B61-2DF28BB24582}" destId="{024552A5-1D4D-453B-8654-465C7F31F777}" srcOrd="1" destOrd="0" presId="urn:microsoft.com/office/officeart/2005/8/layout/hierarchy3"/>
    <dgm:cxn modelId="{9CD76EF4-E148-46E0-A6E8-577BF01C8D4A}" type="presParOf" srcId="{024552A5-1D4D-453B-8654-465C7F31F777}" destId="{18E754BB-A2AB-477D-9B9E-62E058DF4F74}" srcOrd="0" destOrd="0" presId="urn:microsoft.com/office/officeart/2005/8/layout/hierarchy3"/>
    <dgm:cxn modelId="{37DA4F71-F12E-4AEF-A454-6E4E6DCA0407}" type="presParOf" srcId="{024552A5-1D4D-453B-8654-465C7F31F777}" destId="{48BB2747-1A2A-419F-A088-40982D5052FC}" srcOrd="1" destOrd="0" presId="urn:microsoft.com/office/officeart/2005/8/layout/hierarchy3"/>
    <dgm:cxn modelId="{8F94E09A-3664-4564-B0AB-09C1D9D04CEA}" type="presParOf" srcId="{C1B25D6F-1648-4EF7-A608-9865D96E322F}" destId="{A03F8126-4295-4AAE-804E-3E07853FBEEB}" srcOrd="1" destOrd="0" presId="urn:microsoft.com/office/officeart/2005/8/layout/hierarchy3"/>
    <dgm:cxn modelId="{53CB5ABF-6720-4684-B473-855DBE5B3B3E}" type="presParOf" srcId="{A03F8126-4295-4AAE-804E-3E07853FBEEB}" destId="{43986BFE-63E2-40A3-BF80-AF355723256F}" srcOrd="0" destOrd="0" presId="urn:microsoft.com/office/officeart/2005/8/layout/hierarchy3"/>
    <dgm:cxn modelId="{C793C863-FDB8-45F5-82DB-9B364500C2FE}" type="presParOf" srcId="{43986BFE-63E2-40A3-BF80-AF355723256F}" destId="{82544D1D-21B1-4076-B3D1-7EA2BC7634B4}" srcOrd="0" destOrd="0" presId="urn:microsoft.com/office/officeart/2005/8/layout/hierarchy3"/>
    <dgm:cxn modelId="{6EA82D5B-0753-4AEF-9FE8-C91835BF53D7}" type="presParOf" srcId="{43986BFE-63E2-40A3-BF80-AF355723256F}" destId="{ACA8353C-EB0F-4AAB-8FE6-4B9EDF732C86}" srcOrd="1" destOrd="0" presId="urn:microsoft.com/office/officeart/2005/8/layout/hierarchy3"/>
    <dgm:cxn modelId="{44ABB54A-BA18-49CD-8A9B-677AE405BA9A}" type="presParOf" srcId="{A03F8126-4295-4AAE-804E-3E07853FBEEB}" destId="{3F1AA36D-8357-4330-B482-61CA39488368}" srcOrd="1" destOrd="0" presId="urn:microsoft.com/office/officeart/2005/8/layout/hierarchy3"/>
    <dgm:cxn modelId="{AD073562-B3B5-47DC-A143-BE65C049DCEC}" type="presParOf" srcId="{3F1AA36D-8357-4330-B482-61CA39488368}" destId="{538026BE-0AC2-434A-9CDC-F9226BE01588}" srcOrd="0" destOrd="0" presId="urn:microsoft.com/office/officeart/2005/8/layout/hierarchy3"/>
    <dgm:cxn modelId="{07C7E866-82F1-43E6-92C8-A8B335C89CCE}" type="presParOf" srcId="{3F1AA36D-8357-4330-B482-61CA39488368}" destId="{EE920A01-04D5-411C-BE81-6E666835B79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AA3BE-37BB-4C0E-9728-05AF5E4EDC06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А</a:t>
          </a:r>
          <a:endParaRPr lang="en-GB" sz="3400" kern="1200" dirty="0"/>
        </a:p>
      </dsp:txBody>
      <dsp:txXfrm rot="5400000">
        <a:off x="-259133" y="260866"/>
        <a:ext cx="1727559" cy="1209291"/>
      </dsp:txXfrm>
    </dsp:sp>
    <dsp:sp modelId="{382A5141-5FCE-4B39-8704-18D7E21BC170}">
      <dsp:nvSpPr>
        <dsp:cNvPr id="0" name=""/>
        <dsp:cNvSpPr/>
      </dsp:nvSpPr>
      <dsp:spPr>
        <a:xfrm rot="5400000">
          <a:off x="3792863" y="-2581840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за кучето </a:t>
          </a:r>
          <a:endParaRPr lang="en-GB" sz="3600" b="1" kern="1200" dirty="0"/>
        </a:p>
      </dsp:txBody>
      <dsp:txXfrm rot="5400000">
        <a:off x="3792863" y="-2581840"/>
        <a:ext cx="1122913" cy="6290058"/>
      </dsp:txXfrm>
    </dsp:sp>
    <dsp:sp modelId="{EA18F503-6435-48D1-9BEC-D3A754B332A3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Б</a:t>
          </a:r>
          <a:endParaRPr lang="en-GB" sz="3400" kern="1200" dirty="0"/>
        </a:p>
      </dsp:txBody>
      <dsp:txXfrm rot="5400000">
        <a:off x="-259133" y="1795654"/>
        <a:ext cx="1727559" cy="1209291"/>
      </dsp:txXfrm>
    </dsp:sp>
    <dsp:sp modelId="{9F02B3A4-A03B-461B-9CE2-2913166BA918}">
      <dsp:nvSpPr>
        <dsp:cNvPr id="0" name=""/>
        <dsp:cNvSpPr/>
      </dsp:nvSpPr>
      <dsp:spPr>
        <a:xfrm rot="5400000">
          <a:off x="3792863" y="-1047052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kern="1200" dirty="0" smtClean="0"/>
            <a:t> </a:t>
          </a:r>
          <a:r>
            <a:rPr lang="bg-BG" sz="3600" b="1" kern="1200" dirty="0" smtClean="0"/>
            <a:t>за котката</a:t>
          </a:r>
          <a:endParaRPr lang="en-GB" sz="3600" b="1" kern="1200" dirty="0"/>
        </a:p>
      </dsp:txBody>
      <dsp:txXfrm rot="5400000">
        <a:off x="3792863" y="-1047052"/>
        <a:ext cx="1122913" cy="6290058"/>
      </dsp:txXfrm>
    </dsp:sp>
    <dsp:sp modelId="{2741FE0E-1559-4231-8934-101CA9622E25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В</a:t>
          </a:r>
          <a:endParaRPr lang="en-GB" sz="3400" kern="1200" dirty="0"/>
        </a:p>
      </dsp:txBody>
      <dsp:txXfrm rot="5400000">
        <a:off x="-259133" y="3330442"/>
        <a:ext cx="1727559" cy="1209291"/>
      </dsp:txXfrm>
    </dsp:sp>
    <dsp:sp modelId="{2FCA566F-0531-4089-B76C-BE7C9FC2723C}">
      <dsp:nvSpPr>
        <dsp:cNvPr id="0" name=""/>
        <dsp:cNvSpPr/>
      </dsp:nvSpPr>
      <dsp:spPr>
        <a:xfrm rot="5400000">
          <a:off x="3792863" y="487736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 за лисицата</a:t>
          </a:r>
          <a:endParaRPr lang="en-GB" sz="3600" b="1" kern="1200" dirty="0"/>
        </a:p>
      </dsp:txBody>
      <dsp:txXfrm rot="5400000">
        <a:off x="3792863" y="487736"/>
        <a:ext cx="1122913" cy="629005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AA3BE-37BB-4C0E-9728-05AF5E4EDC06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А</a:t>
          </a:r>
          <a:endParaRPr lang="en-GB" sz="3400" kern="1200" dirty="0"/>
        </a:p>
      </dsp:txBody>
      <dsp:txXfrm rot="5400000">
        <a:off x="-259133" y="260866"/>
        <a:ext cx="1727559" cy="1209291"/>
      </dsp:txXfrm>
    </dsp:sp>
    <dsp:sp modelId="{382A5141-5FCE-4B39-8704-18D7E21BC170}">
      <dsp:nvSpPr>
        <dsp:cNvPr id="0" name=""/>
        <dsp:cNvSpPr/>
      </dsp:nvSpPr>
      <dsp:spPr>
        <a:xfrm rot="5400000">
          <a:off x="3792863" y="-2581840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само в Европа </a:t>
          </a:r>
          <a:endParaRPr lang="en-GB" sz="3600" b="1" kern="1200" dirty="0"/>
        </a:p>
      </dsp:txBody>
      <dsp:txXfrm rot="5400000">
        <a:off x="3792863" y="-2581840"/>
        <a:ext cx="1122913" cy="6290058"/>
      </dsp:txXfrm>
    </dsp:sp>
    <dsp:sp modelId="{EA18F503-6435-48D1-9BEC-D3A754B332A3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Б</a:t>
          </a:r>
          <a:endParaRPr lang="en-GB" sz="3400" kern="1200" dirty="0"/>
        </a:p>
      </dsp:txBody>
      <dsp:txXfrm rot="5400000">
        <a:off x="-259133" y="1795654"/>
        <a:ext cx="1727559" cy="1209291"/>
      </dsp:txXfrm>
    </dsp:sp>
    <dsp:sp modelId="{9F02B3A4-A03B-461B-9CE2-2913166BA918}">
      <dsp:nvSpPr>
        <dsp:cNvPr id="0" name=""/>
        <dsp:cNvSpPr/>
      </dsp:nvSpPr>
      <dsp:spPr>
        <a:xfrm rot="5400000">
          <a:off x="3792863" y="-1047052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kern="1200" dirty="0" smtClean="0"/>
            <a:t> </a:t>
          </a:r>
          <a:r>
            <a:rPr lang="bg-BG" sz="3600" b="1" kern="1200" dirty="0" smtClean="0"/>
            <a:t>по цял свят</a:t>
          </a:r>
          <a:endParaRPr lang="en-GB" sz="3600" b="1" kern="1200" dirty="0"/>
        </a:p>
      </dsp:txBody>
      <dsp:txXfrm rot="5400000">
        <a:off x="3792863" y="-1047052"/>
        <a:ext cx="1122913" cy="6290058"/>
      </dsp:txXfrm>
    </dsp:sp>
    <dsp:sp modelId="{2741FE0E-1559-4231-8934-101CA9622E25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В</a:t>
          </a:r>
          <a:endParaRPr lang="en-GB" sz="3400" kern="1200" dirty="0"/>
        </a:p>
      </dsp:txBody>
      <dsp:txXfrm rot="5400000">
        <a:off x="-259133" y="3330442"/>
        <a:ext cx="1727559" cy="1209291"/>
      </dsp:txXfrm>
    </dsp:sp>
    <dsp:sp modelId="{2FCA566F-0531-4089-B76C-BE7C9FC2723C}">
      <dsp:nvSpPr>
        <dsp:cNvPr id="0" name=""/>
        <dsp:cNvSpPr/>
      </dsp:nvSpPr>
      <dsp:spPr>
        <a:xfrm rot="5400000">
          <a:off x="3792863" y="487736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 само в някои континенти</a:t>
          </a:r>
          <a:endParaRPr lang="en-GB" sz="3600" b="1" kern="1200" dirty="0"/>
        </a:p>
      </dsp:txBody>
      <dsp:txXfrm rot="5400000">
        <a:off x="3792863" y="487736"/>
        <a:ext cx="1122913" cy="62900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AA3BE-37BB-4C0E-9728-05AF5E4EDC06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А</a:t>
          </a:r>
          <a:endParaRPr lang="en-GB" sz="3300" kern="1200" dirty="0"/>
        </a:p>
      </dsp:txBody>
      <dsp:txXfrm rot="5400000">
        <a:off x="-256887" y="257312"/>
        <a:ext cx="1712580" cy="1198806"/>
      </dsp:txXfrm>
    </dsp:sp>
    <dsp:sp modelId="{382A5141-5FCE-4B39-8704-18D7E21BC170}">
      <dsp:nvSpPr>
        <dsp:cNvPr id="0" name=""/>
        <dsp:cNvSpPr/>
      </dsp:nvSpPr>
      <dsp:spPr>
        <a:xfrm rot="5400000">
          <a:off x="3751226" y="-2551994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червенокафяв цвят </a:t>
          </a:r>
          <a:endParaRPr lang="en-GB" sz="3600" b="1" kern="1200" dirty="0"/>
        </a:p>
      </dsp:txBody>
      <dsp:txXfrm rot="5400000">
        <a:off x="3751226" y="-2551994"/>
        <a:ext cx="1113177" cy="6218017"/>
      </dsp:txXfrm>
    </dsp:sp>
    <dsp:sp modelId="{EA18F503-6435-48D1-9BEC-D3A754B332A3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Б</a:t>
          </a:r>
          <a:endParaRPr lang="en-GB" sz="3300" kern="1200" dirty="0"/>
        </a:p>
      </dsp:txBody>
      <dsp:txXfrm rot="5400000">
        <a:off x="-256887" y="1776860"/>
        <a:ext cx="1712580" cy="1198806"/>
      </dsp:txXfrm>
    </dsp:sp>
    <dsp:sp modelId="{9F02B3A4-A03B-461B-9CE2-2913166BA918}">
      <dsp:nvSpPr>
        <dsp:cNvPr id="0" name=""/>
        <dsp:cNvSpPr/>
      </dsp:nvSpPr>
      <dsp:spPr>
        <a:xfrm rot="5400000">
          <a:off x="3751226" y="-1032446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kern="1200" dirty="0" smtClean="0"/>
            <a:t> </a:t>
          </a:r>
          <a:r>
            <a:rPr lang="bg-BG" sz="3600" b="1" kern="1200" dirty="0" smtClean="0"/>
            <a:t>сивочерен цвят</a:t>
          </a:r>
          <a:endParaRPr lang="en-GB" sz="3600" b="1" kern="1200" dirty="0"/>
        </a:p>
      </dsp:txBody>
      <dsp:txXfrm rot="5400000">
        <a:off x="3751226" y="-1032446"/>
        <a:ext cx="1113177" cy="6218017"/>
      </dsp:txXfrm>
    </dsp:sp>
    <dsp:sp modelId="{2741FE0E-1559-4231-8934-101CA9622E25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В</a:t>
          </a:r>
          <a:endParaRPr lang="en-GB" sz="3300" kern="1200" dirty="0"/>
        </a:p>
      </dsp:txBody>
      <dsp:txXfrm rot="5400000">
        <a:off x="-256887" y="3296408"/>
        <a:ext cx="1712580" cy="1198806"/>
      </dsp:txXfrm>
    </dsp:sp>
    <dsp:sp modelId="{2FCA566F-0531-4089-B76C-BE7C9FC2723C}">
      <dsp:nvSpPr>
        <dsp:cNvPr id="0" name=""/>
        <dsp:cNvSpPr/>
      </dsp:nvSpPr>
      <dsp:spPr>
        <a:xfrm rot="5400000">
          <a:off x="3751226" y="487101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 светлокафяв цвят</a:t>
          </a:r>
          <a:endParaRPr lang="en-GB" sz="3600" b="1" kern="1200" dirty="0"/>
        </a:p>
      </dsp:txBody>
      <dsp:txXfrm rot="5400000">
        <a:off x="3751226" y="487101"/>
        <a:ext cx="1113177" cy="62180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AA3BE-37BB-4C0E-9728-05AF5E4EDC06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А</a:t>
          </a:r>
          <a:endParaRPr lang="en-GB" sz="3300" kern="1200" dirty="0"/>
        </a:p>
      </dsp:txBody>
      <dsp:txXfrm rot="5400000">
        <a:off x="-256887" y="257312"/>
        <a:ext cx="1712580" cy="1198806"/>
      </dsp:txXfrm>
    </dsp:sp>
    <dsp:sp modelId="{382A5141-5FCE-4B39-8704-18D7E21BC170}">
      <dsp:nvSpPr>
        <dsp:cNvPr id="0" name=""/>
        <dsp:cNvSpPr/>
      </dsp:nvSpPr>
      <dsp:spPr>
        <a:xfrm rot="5400000">
          <a:off x="3751226" y="-2551994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>
              <a:solidFill>
                <a:srgbClr val="CC0000"/>
              </a:solidFill>
            </a:rPr>
            <a:t>Червенокафява козина </a:t>
          </a:r>
          <a:endParaRPr lang="en-GB" sz="3600" b="1" kern="1200" dirty="0">
            <a:solidFill>
              <a:srgbClr val="CC0000"/>
            </a:solidFill>
          </a:endParaRPr>
        </a:p>
      </dsp:txBody>
      <dsp:txXfrm rot="5400000">
        <a:off x="3751226" y="-2551994"/>
        <a:ext cx="1113177" cy="6218017"/>
      </dsp:txXfrm>
    </dsp:sp>
    <dsp:sp modelId="{EA18F503-6435-48D1-9BEC-D3A754B332A3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Б</a:t>
          </a:r>
          <a:endParaRPr lang="en-GB" sz="3300" kern="1200" dirty="0"/>
        </a:p>
      </dsp:txBody>
      <dsp:txXfrm rot="5400000">
        <a:off x="-256887" y="1776860"/>
        <a:ext cx="1712580" cy="1198806"/>
      </dsp:txXfrm>
    </dsp:sp>
    <dsp:sp modelId="{9F02B3A4-A03B-461B-9CE2-2913166BA918}">
      <dsp:nvSpPr>
        <dsp:cNvPr id="0" name=""/>
        <dsp:cNvSpPr/>
      </dsp:nvSpPr>
      <dsp:spPr>
        <a:xfrm rot="5400000">
          <a:off x="3751226" y="-1032446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kern="1200" dirty="0" smtClean="0"/>
            <a:t> </a:t>
          </a:r>
          <a:r>
            <a:rPr lang="bg-BG" sz="3600" b="1" kern="1200" dirty="0" smtClean="0">
              <a:solidFill>
                <a:schemeClr val="bg1">
                  <a:lumMod val="50000"/>
                </a:schemeClr>
              </a:solidFill>
            </a:rPr>
            <a:t>сивкава козина </a:t>
          </a:r>
          <a:endParaRPr lang="en-GB" sz="3600" b="1" kern="1200" dirty="0">
            <a:solidFill>
              <a:schemeClr val="bg1">
                <a:lumMod val="50000"/>
              </a:schemeClr>
            </a:solidFill>
          </a:endParaRPr>
        </a:p>
      </dsp:txBody>
      <dsp:txXfrm rot="5400000">
        <a:off x="3751226" y="-1032446"/>
        <a:ext cx="1113177" cy="6218017"/>
      </dsp:txXfrm>
    </dsp:sp>
    <dsp:sp modelId="{2741FE0E-1559-4231-8934-101CA9622E25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В</a:t>
          </a:r>
          <a:endParaRPr lang="en-GB" sz="3300" kern="1200" dirty="0"/>
        </a:p>
      </dsp:txBody>
      <dsp:txXfrm rot="5400000">
        <a:off x="-256887" y="3296408"/>
        <a:ext cx="1712580" cy="1198806"/>
      </dsp:txXfrm>
    </dsp:sp>
    <dsp:sp modelId="{2FCA566F-0531-4089-B76C-BE7C9FC2723C}">
      <dsp:nvSpPr>
        <dsp:cNvPr id="0" name=""/>
        <dsp:cNvSpPr/>
      </dsp:nvSpPr>
      <dsp:spPr>
        <a:xfrm rot="5400000">
          <a:off x="3751226" y="487101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 </a:t>
          </a:r>
          <a:r>
            <a:rPr lang="bg-BG" sz="3600" b="1" kern="1200" dirty="0" smtClean="0">
              <a:solidFill>
                <a:schemeClr val="accent6">
                  <a:lumMod val="75000"/>
                </a:schemeClr>
              </a:solidFill>
            </a:rPr>
            <a:t>светлокафява козина</a:t>
          </a:r>
          <a:endParaRPr lang="en-GB" sz="3600" b="1" kern="1200" dirty="0">
            <a:solidFill>
              <a:schemeClr val="accent6">
                <a:lumMod val="75000"/>
              </a:schemeClr>
            </a:solidFill>
          </a:endParaRPr>
        </a:p>
      </dsp:txBody>
      <dsp:txXfrm rot="5400000">
        <a:off x="3751226" y="487101"/>
        <a:ext cx="1113177" cy="62180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AA3BE-37BB-4C0E-9728-05AF5E4EDC06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А</a:t>
          </a:r>
          <a:endParaRPr lang="en-GB" sz="3300" kern="1200" dirty="0"/>
        </a:p>
      </dsp:txBody>
      <dsp:txXfrm rot="5400000">
        <a:off x="-256887" y="257312"/>
        <a:ext cx="1712580" cy="1198806"/>
      </dsp:txXfrm>
    </dsp:sp>
    <dsp:sp modelId="{382A5141-5FCE-4B39-8704-18D7E21BC170}">
      <dsp:nvSpPr>
        <dsp:cNvPr id="0" name=""/>
        <dsp:cNvSpPr/>
      </dsp:nvSpPr>
      <dsp:spPr>
        <a:xfrm rot="5400000">
          <a:off x="3751226" y="-2551994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хитрост </a:t>
          </a:r>
          <a:endParaRPr lang="en-GB" sz="3600" b="1" kern="1200" dirty="0"/>
        </a:p>
      </dsp:txBody>
      <dsp:txXfrm rot="5400000">
        <a:off x="3751226" y="-2551994"/>
        <a:ext cx="1113177" cy="6218017"/>
      </dsp:txXfrm>
    </dsp:sp>
    <dsp:sp modelId="{EA18F503-6435-48D1-9BEC-D3A754B332A3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Б</a:t>
          </a:r>
          <a:endParaRPr lang="en-GB" sz="3300" kern="1200" dirty="0"/>
        </a:p>
      </dsp:txBody>
      <dsp:txXfrm rot="5400000">
        <a:off x="-256887" y="1776860"/>
        <a:ext cx="1712580" cy="1198806"/>
      </dsp:txXfrm>
    </dsp:sp>
    <dsp:sp modelId="{9F02B3A4-A03B-461B-9CE2-2913166BA918}">
      <dsp:nvSpPr>
        <dsp:cNvPr id="0" name=""/>
        <dsp:cNvSpPr/>
      </dsp:nvSpPr>
      <dsp:spPr>
        <a:xfrm rot="5400000">
          <a:off x="3751226" y="-1032446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kern="1200" dirty="0" smtClean="0"/>
            <a:t> </a:t>
          </a:r>
          <a:r>
            <a:rPr lang="bg-BG" sz="3600" b="1" kern="1200" dirty="0" smtClean="0"/>
            <a:t>смелост</a:t>
          </a:r>
          <a:endParaRPr lang="en-GB" sz="3600" b="1" kern="1200" dirty="0"/>
        </a:p>
      </dsp:txBody>
      <dsp:txXfrm rot="5400000">
        <a:off x="3751226" y="-1032446"/>
        <a:ext cx="1113177" cy="6218017"/>
      </dsp:txXfrm>
    </dsp:sp>
    <dsp:sp modelId="{2741FE0E-1559-4231-8934-101CA9622E25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В</a:t>
          </a:r>
          <a:endParaRPr lang="en-GB" sz="3300" kern="1200" dirty="0"/>
        </a:p>
      </dsp:txBody>
      <dsp:txXfrm rot="5400000">
        <a:off x="-256887" y="3296408"/>
        <a:ext cx="1712580" cy="1198806"/>
      </dsp:txXfrm>
    </dsp:sp>
    <dsp:sp modelId="{2FCA566F-0531-4089-B76C-BE7C9FC2723C}">
      <dsp:nvSpPr>
        <dsp:cNvPr id="0" name=""/>
        <dsp:cNvSpPr/>
      </dsp:nvSpPr>
      <dsp:spPr>
        <a:xfrm rot="5400000">
          <a:off x="3751226" y="487101"/>
          <a:ext cx="1113177" cy="6218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6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600" b="1" kern="1200" dirty="0" smtClean="0"/>
            <a:t> бързина</a:t>
          </a:r>
          <a:endParaRPr lang="en-GB" sz="3600" b="1" kern="1200" dirty="0"/>
        </a:p>
      </dsp:txBody>
      <dsp:txXfrm rot="5400000">
        <a:off x="3751226" y="487101"/>
        <a:ext cx="1113177" cy="62180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5D308D-5F91-46B7-AE78-39CCEE3C1DB8}">
      <dsp:nvSpPr>
        <dsp:cNvPr id="0" name=""/>
        <dsp:cNvSpPr/>
      </dsp:nvSpPr>
      <dsp:spPr>
        <a:xfrm>
          <a:off x="2484787" y="2796534"/>
          <a:ext cx="3467015" cy="3332868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50 км в час и 5 метра на дължина</a:t>
          </a:r>
          <a:endParaRPr lang="en-GB" sz="2300" b="1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484787" y="2796534"/>
        <a:ext cx="3467015" cy="3332868"/>
      </dsp:txXfrm>
    </dsp:sp>
    <dsp:sp modelId="{6E50C8BB-42B0-48C8-801A-DDFF7D6DD89B}">
      <dsp:nvSpPr>
        <dsp:cNvPr id="0" name=""/>
        <dsp:cNvSpPr/>
      </dsp:nvSpPr>
      <dsp:spPr>
        <a:xfrm>
          <a:off x="0" y="1020182"/>
          <a:ext cx="3485331" cy="342151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30 км в час и 3 метра на дължина</a:t>
          </a:r>
          <a:endParaRPr lang="en-GB" sz="2400" b="1" kern="1200" dirty="0">
            <a:latin typeface="Arial Rounded MT Bold" pitchFamily="34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1020182"/>
        <a:ext cx="3485331" cy="3421510"/>
      </dsp:txXfrm>
    </dsp:sp>
    <dsp:sp modelId="{C2B6775F-B56F-4144-ADEE-10E5091800F7}">
      <dsp:nvSpPr>
        <dsp:cNvPr id="0" name=""/>
        <dsp:cNvSpPr/>
      </dsp:nvSpPr>
      <dsp:spPr>
        <a:xfrm rot="20700000">
          <a:off x="2567749" y="128995"/>
          <a:ext cx="3036250" cy="307380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300" kern="1200" dirty="0" smtClean="0"/>
            <a:t> </a:t>
          </a:r>
          <a:r>
            <a:rPr lang="bg-BG" sz="2300" b="1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40 км в час и 4 метра на дължина</a:t>
          </a:r>
          <a:endParaRPr lang="en-GB" sz="2300" b="1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231460" y="805398"/>
        <a:ext cx="1708828" cy="1720999"/>
      </dsp:txXfrm>
    </dsp:sp>
    <dsp:sp modelId="{9AD7E07C-A932-4420-B229-5E7B2A29D9C4}">
      <dsp:nvSpPr>
        <dsp:cNvPr id="0" name=""/>
        <dsp:cNvSpPr/>
      </dsp:nvSpPr>
      <dsp:spPr>
        <a:xfrm rot="1078720">
          <a:off x="2470789" y="2580616"/>
          <a:ext cx="4266071" cy="3850299"/>
        </a:xfrm>
        <a:prstGeom prst="circularArrow">
          <a:avLst>
            <a:gd name="adj1" fmla="val 4688"/>
            <a:gd name="adj2" fmla="val 299029"/>
            <a:gd name="adj3" fmla="val 2547994"/>
            <a:gd name="adj4" fmla="val 1579434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26A94-4090-4A16-B934-09B2BDEF281D}">
      <dsp:nvSpPr>
        <dsp:cNvPr id="0" name=""/>
        <dsp:cNvSpPr/>
      </dsp:nvSpPr>
      <dsp:spPr>
        <a:xfrm>
          <a:off x="-78323" y="1053237"/>
          <a:ext cx="3099567" cy="30995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CEEFF-5F59-4213-8DA2-2E9C8A2897DA}">
      <dsp:nvSpPr>
        <dsp:cNvPr id="0" name=""/>
        <dsp:cNvSpPr/>
      </dsp:nvSpPr>
      <dsp:spPr>
        <a:xfrm rot="8100024">
          <a:off x="2694254" y="-382163"/>
          <a:ext cx="3341957" cy="33419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4CA24E-B147-4F47-8589-B47160941554}">
      <dsp:nvSpPr>
        <dsp:cNvPr id="0" name=""/>
        <dsp:cNvSpPr/>
      </dsp:nvSpPr>
      <dsp:spPr>
        <a:xfrm>
          <a:off x="0" y="0"/>
          <a:ext cx="2457605" cy="480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1-2 </a:t>
          </a:r>
          <a:r>
            <a:rPr lang="bg-BG" sz="3500" b="0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лисичета</a:t>
          </a:r>
          <a:endParaRPr lang="en-GB" sz="3500" b="0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1920240"/>
        <a:ext cx="2457605" cy="1920240"/>
      </dsp:txXfrm>
    </dsp:sp>
    <dsp:sp modelId="{BD074B12-AA25-4BA8-A7A8-076B1F7E7326}">
      <dsp:nvSpPr>
        <dsp:cNvPr id="0" name=""/>
        <dsp:cNvSpPr/>
      </dsp:nvSpPr>
      <dsp:spPr>
        <a:xfrm>
          <a:off x="262033" y="121461"/>
          <a:ext cx="1939725" cy="19317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0F8E1-8D2C-4B92-9892-C2C2BF4427FB}">
      <dsp:nvSpPr>
        <dsp:cNvPr id="0" name=""/>
        <dsp:cNvSpPr/>
      </dsp:nvSpPr>
      <dsp:spPr>
        <a:xfrm>
          <a:off x="2544806" y="0"/>
          <a:ext cx="2480267" cy="480060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>
              <a:latin typeface="Book Antiqua" pitchFamily="18" charset="0"/>
            </a:rPr>
            <a:t>3-4 лисичета</a:t>
          </a:r>
          <a:endParaRPr lang="en-GB" sz="3600" kern="1200" dirty="0">
            <a:latin typeface="Book Antiqua" pitchFamily="18" charset="0"/>
          </a:endParaRPr>
        </a:p>
      </dsp:txBody>
      <dsp:txXfrm>
        <a:off x="2544806" y="1920240"/>
        <a:ext cx="2480267" cy="1920240"/>
      </dsp:txXfrm>
    </dsp:sp>
    <dsp:sp modelId="{26DB4621-9BD7-4689-A862-35C6445D390A}">
      <dsp:nvSpPr>
        <dsp:cNvPr id="0" name=""/>
        <dsp:cNvSpPr/>
      </dsp:nvSpPr>
      <dsp:spPr>
        <a:xfrm>
          <a:off x="2772820" y="144018"/>
          <a:ext cx="1942810" cy="193171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588BC-129F-4AB6-8499-4D9A88F3BDF8}">
      <dsp:nvSpPr>
        <dsp:cNvPr id="0" name=""/>
        <dsp:cNvSpPr/>
      </dsp:nvSpPr>
      <dsp:spPr>
        <a:xfrm>
          <a:off x="5078172" y="0"/>
          <a:ext cx="2521543" cy="480060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>
              <a:latin typeface="Book Antiqua" pitchFamily="18" charset="0"/>
            </a:rPr>
            <a:t>5-6 лисичета</a:t>
          </a:r>
          <a:endParaRPr lang="en-GB" sz="3600" kern="1200" dirty="0">
            <a:latin typeface="Book Antiqua" pitchFamily="18" charset="0"/>
          </a:endParaRPr>
        </a:p>
      </dsp:txBody>
      <dsp:txXfrm>
        <a:off x="5078172" y="1920240"/>
        <a:ext cx="2521543" cy="1920240"/>
      </dsp:txXfrm>
    </dsp:sp>
    <dsp:sp modelId="{E0302277-E394-4CC3-B700-5675BB88E6DC}">
      <dsp:nvSpPr>
        <dsp:cNvPr id="0" name=""/>
        <dsp:cNvSpPr/>
      </dsp:nvSpPr>
      <dsp:spPr>
        <a:xfrm>
          <a:off x="5291174" y="108992"/>
          <a:ext cx="2174671" cy="203063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E1EFC-D9A0-47D7-9EA9-D8A00F06B76E}">
      <dsp:nvSpPr>
        <dsp:cNvPr id="0" name=""/>
        <dsp:cNvSpPr/>
      </dsp:nvSpPr>
      <dsp:spPr>
        <a:xfrm>
          <a:off x="304112" y="3840480"/>
          <a:ext cx="6994585" cy="720090"/>
        </a:xfrm>
        <a:prstGeom prst="curvedUp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B51107-7FC4-4A5E-8DBB-F2D4BF967533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3B8AF0-40D6-4764-82B7-5BBA9ED633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27584" y="3861048"/>
            <a:ext cx="6172200" cy="576064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bg-BG" dirty="0" smtClean="0"/>
              <a:t>Урок по български език </a:t>
            </a:r>
            <a:br>
              <a:rPr lang="bg-BG" dirty="0" smtClean="0"/>
            </a:br>
            <a:r>
              <a:rPr lang="bg-BG" dirty="0" smtClean="0"/>
              <a:t>за първи клас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4230216" cy="8739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dirty="0" smtClean="0">
                <a:solidFill>
                  <a:srgbClr val="CC0099"/>
                </a:solidFill>
              </a:rPr>
              <a:t>Разработил: </a:t>
            </a:r>
          </a:p>
          <a:p>
            <a:pPr algn="ctr"/>
            <a:r>
              <a:rPr lang="bg-BG" dirty="0" smtClean="0">
                <a:solidFill>
                  <a:srgbClr val="CC0099"/>
                </a:solidFill>
              </a:rPr>
              <a:t>Радостина Тонева</a:t>
            </a:r>
          </a:p>
          <a:p>
            <a:pPr algn="ctr"/>
            <a:r>
              <a:rPr lang="bg-BG" dirty="0" smtClean="0">
                <a:solidFill>
                  <a:srgbClr val="CC0099"/>
                </a:solidFill>
              </a:rPr>
              <a:t>35 СОУ</a:t>
            </a:r>
            <a:endParaRPr lang="en-GB" dirty="0">
              <a:solidFill>
                <a:srgbClr val="CC0099"/>
              </a:solidFill>
            </a:endParaRPr>
          </a:p>
        </p:txBody>
      </p:sp>
      <p:pic>
        <p:nvPicPr>
          <p:cNvPr id="1026" name="Picture 2" descr="C:\Users\User\Desktop\PHOTOS\V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65104"/>
            <a:ext cx="3240360" cy="2276872"/>
          </a:xfrm>
          <a:prstGeom prst="rect">
            <a:avLst/>
          </a:prstGeom>
          <a:noFill/>
        </p:spPr>
      </p:pic>
      <p:pic>
        <p:nvPicPr>
          <p:cNvPr id="1027" name="Picture 3" descr="C:\Users\User\Desktop\PHOTOS\V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438" y="0"/>
            <a:ext cx="3047561" cy="220486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115616" y="3429000"/>
            <a:ext cx="59954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Тема: Четене с разбиране</a:t>
            </a:r>
            <a:endParaRPr lang="en-GB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C0099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Autofit/>
          </a:bodyPr>
          <a:lstStyle/>
          <a:p>
            <a:r>
              <a:rPr lang="bg-BG" sz="3200" b="1" dirty="0" smtClean="0"/>
              <a:t>Кое е вярното за възможностите за бягане и скачане </a:t>
            </a:r>
            <a:br>
              <a:rPr lang="bg-BG" sz="3200" b="1" dirty="0" smtClean="0"/>
            </a:br>
            <a:r>
              <a:rPr lang="bg-BG" sz="3200" b="1" dirty="0" smtClean="0"/>
              <a:t> на лисицата?</a:t>
            </a:r>
            <a:endParaRPr lang="en-GB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11152" y="620688"/>
          <a:ext cx="7632848" cy="605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Колко лисичета ражда лисицата?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760281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След като прочели текста Петьо и Юлия си представили лисицата така: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40448" cy="4663440"/>
          </a:xfr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u="sng" dirty="0" smtClean="0"/>
              <a:t>Петьо</a:t>
            </a:r>
          </a:p>
          <a:p>
            <a:r>
              <a:rPr lang="bg-BG" dirty="0" smtClean="0"/>
              <a:t>Лисицата на дължина достига до около метър. Тя е с много рунтава опашка. Има малко бяло по корема и по краката. Има остри уши и дълга муцуна.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solidFill>
            <a:srgbClr val="FFCCCC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u="sng" dirty="0" smtClean="0"/>
              <a:t>Юлия</a:t>
            </a:r>
          </a:p>
          <a:p>
            <a:r>
              <a:rPr lang="bg-BG" dirty="0" smtClean="0"/>
              <a:t>Лисицата е много малко животно. Има дълга опашка. Няма бели косми по козината. Има остри уши и закръглена муцунка.</a:t>
            </a:r>
          </a:p>
          <a:p>
            <a:endParaRPr lang="bg-BG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0103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bg-BG" sz="4000" dirty="0" smtClean="0"/>
              <a:t>Прочетете внимателно текста</a:t>
            </a:r>
            <a:r>
              <a:rPr lang="bg-BG" dirty="0" smtClean="0"/>
              <a:t>.</a:t>
            </a:r>
            <a:br>
              <a:rPr lang="bg-BG" dirty="0" smtClean="0"/>
            </a:br>
            <a:r>
              <a:rPr lang="bg-BG" sz="4000" b="1" dirty="0" smtClean="0"/>
              <a:t>Лисица</a:t>
            </a:r>
            <a:endParaRPr lang="en-GB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71600" y="1601416"/>
            <a:ext cx="7920880" cy="525658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Лисицата е хищно животно и се среща по цял свят. Достига дължина почти един метър и тегло до седем килограма. Има рошава и много дълга опашка. Гъстата козина на лисицата е червенокафява. Коремът и част от краката са бели. Има изправени уши, дълга и остра муцунка.  </a:t>
            </a:r>
          </a:p>
          <a:p>
            <a:pPr algn="just">
              <a:buNone/>
            </a:pP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	Лисицата може да бяга много бързо – със скорост до 50 километра в час и да направи скок на дължина до пет метра. </a:t>
            </a:r>
          </a:p>
          <a:p>
            <a:pPr algn="just">
              <a:buNone/>
            </a:pP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	Женската лисица ражда около 3 – 4 лисичета, които в началото са слепи и със сивкава козина.</a:t>
            </a:r>
            <a:endParaRPr lang="en-GB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Да проверим правописа на думите: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75656" y="1772816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Да проверим правописа на думите: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844824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Да проверим правописа на думите: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1772816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Да запомним!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2194560"/>
            <a:ext cx="4216512" cy="4663440"/>
          </a:xfrm>
        </p:spPr>
        <p:txBody>
          <a:bodyPr/>
          <a:lstStyle/>
          <a:p>
            <a:r>
              <a:rPr lang="bg-BG" sz="6600" dirty="0" smtClean="0"/>
              <a:t>м</a:t>
            </a:r>
            <a:r>
              <a:rPr lang="bg-BG" sz="6600" b="1" dirty="0" smtClean="0">
                <a:solidFill>
                  <a:srgbClr val="CC0099"/>
                </a:solidFill>
              </a:rPr>
              <a:t>у</a:t>
            </a:r>
            <a:r>
              <a:rPr lang="bg-BG" sz="6600" dirty="0" smtClean="0"/>
              <a:t>ц</a:t>
            </a:r>
            <a:r>
              <a:rPr lang="bg-BG" sz="6600" b="1" dirty="0" smtClean="0">
                <a:solidFill>
                  <a:srgbClr val="CC0099"/>
                </a:solidFill>
              </a:rPr>
              <a:t>у</a:t>
            </a:r>
            <a:r>
              <a:rPr lang="bg-BG" sz="6600" dirty="0" smtClean="0"/>
              <a:t>нка</a:t>
            </a:r>
          </a:p>
          <a:p>
            <a:r>
              <a:rPr lang="bg-BG" sz="6600" dirty="0" smtClean="0"/>
              <a:t>к</a:t>
            </a:r>
            <a:r>
              <a:rPr lang="bg-BG" sz="6600" b="1" dirty="0" smtClean="0">
                <a:solidFill>
                  <a:srgbClr val="CC0099"/>
                </a:solidFill>
              </a:rPr>
              <a:t>о</a:t>
            </a:r>
            <a:r>
              <a:rPr lang="bg-BG" sz="6600" dirty="0" smtClean="0"/>
              <a:t>рем</a:t>
            </a:r>
          </a:p>
          <a:p>
            <a:r>
              <a:rPr lang="bg-BG" sz="6600" b="1" dirty="0" smtClean="0">
                <a:solidFill>
                  <a:srgbClr val="CC0099"/>
                </a:solidFill>
              </a:rPr>
              <a:t>о</a:t>
            </a:r>
            <a:r>
              <a:rPr lang="bg-BG" sz="6600" dirty="0" smtClean="0"/>
              <a:t>стра</a:t>
            </a:r>
          </a:p>
          <a:p>
            <a:endParaRPr lang="en-GB" dirty="0"/>
          </a:p>
        </p:txBody>
      </p:sp>
      <p:pic>
        <p:nvPicPr>
          <p:cNvPr id="7" name="Content Placeholder 6" descr="Re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5" y="1772816"/>
            <a:ext cx="3096344" cy="4296178"/>
          </a:xfrm>
          <a:prstGeom prst="foldedCorner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210146"/>
          </a:xfrm>
        </p:spPr>
        <p:txBody>
          <a:bodyPr>
            <a:normAutofit/>
          </a:bodyPr>
          <a:lstStyle/>
          <a:p>
            <a:r>
              <a:rPr lang="bg-BG" dirty="0" smtClean="0"/>
              <a:t>Къде думата е написана вярно?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txBody>
          <a:bodyPr>
            <a:normAutofit/>
          </a:bodyPr>
          <a:lstStyle/>
          <a:p>
            <a:r>
              <a:rPr lang="bg-BG" dirty="0" smtClean="0"/>
              <a:t>Къде думата е написана вярно?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lisica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92696"/>
            <a:ext cx="7920880" cy="554355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210146"/>
          </a:xfrm>
        </p:spPr>
        <p:txBody>
          <a:bodyPr>
            <a:normAutofit/>
          </a:bodyPr>
          <a:lstStyle/>
          <a:p>
            <a:r>
              <a:rPr lang="bg-BG" dirty="0" smtClean="0"/>
              <a:t>Къде думата е написана вярно?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210146"/>
          </a:xfrm>
        </p:spPr>
        <p:txBody>
          <a:bodyPr>
            <a:normAutofit/>
          </a:bodyPr>
          <a:lstStyle/>
          <a:p>
            <a:r>
              <a:rPr lang="bg-BG" dirty="0" smtClean="0"/>
              <a:t>Къде думата е написана вярно?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0103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bg-BG" sz="4000" dirty="0" smtClean="0"/>
              <a:t>Прочетете внимателно текста</a:t>
            </a:r>
            <a:r>
              <a:rPr lang="bg-BG" dirty="0" smtClean="0"/>
              <a:t>.</a:t>
            </a:r>
            <a:br>
              <a:rPr lang="bg-BG" dirty="0" smtClean="0"/>
            </a:br>
            <a:r>
              <a:rPr lang="bg-BG" sz="4000" b="1" dirty="0" smtClean="0"/>
              <a:t>Лисица</a:t>
            </a:r>
            <a:endParaRPr lang="en-GB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71600" y="1601416"/>
            <a:ext cx="7920880" cy="525658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Лисицата е хищно животно и се среща по цял свят. Достига дължина почти един метър и тегло до седем килограма. Има рошава и много дълга опашка. Гъстата козина на лисицата е червенокафява. Коремът и част от краката са бели. Има изправени уши, дълга и остра муцунка.  </a:t>
            </a:r>
          </a:p>
          <a:p>
            <a:pPr algn="just">
              <a:buNone/>
            </a:pP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	Лисицата може да бяга много бързо – със скорост до 50 километра в час и да направи скок на дължина до пет метра. </a:t>
            </a:r>
          </a:p>
          <a:p>
            <a:pPr algn="just">
              <a:buNone/>
            </a:pPr>
            <a:r>
              <a:rPr lang="bg-BG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		Женската лисица ражда около 3 – 4 лисичета, които в началото са слепи и със сивкава козина.</a:t>
            </a:r>
            <a:endParaRPr lang="en-GB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solidFill>
                  <a:srgbClr val="CC0099"/>
                </a:solidFill>
              </a:rPr>
              <a:t>За тези, които са чели внимателно</a:t>
            </a:r>
            <a:r>
              <a:rPr lang="bg-BG" b="1" dirty="0" smtClean="0">
                <a:solidFill>
                  <a:srgbClr val="CC0099"/>
                </a:solidFill>
              </a:rPr>
              <a:t>!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За кого се разказва в текста?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177281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solidFill>
                  <a:srgbClr val="CC0099"/>
                </a:solidFill>
              </a:rPr>
              <a:t>За тези, които са чели внимателно</a:t>
            </a:r>
            <a:r>
              <a:rPr lang="bg-BG" b="1" dirty="0" smtClean="0">
                <a:solidFill>
                  <a:srgbClr val="CC0099"/>
                </a:solidFill>
              </a:rPr>
              <a:t>!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В кои райони се среща лисицата?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177281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solidFill>
                  <a:srgbClr val="CC0099"/>
                </a:solidFill>
              </a:rPr>
              <a:t>За тези, които са чели внимателно</a:t>
            </a:r>
            <a:r>
              <a:rPr lang="bg-BG" b="1" dirty="0" smtClean="0">
                <a:solidFill>
                  <a:srgbClr val="CC0099"/>
                </a:solidFill>
              </a:rPr>
              <a:t>!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3600" dirty="0" smtClean="0"/>
              <a:t>Каква на цвят е по-голямата част от козината на лисицата?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1844824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solidFill>
                  <a:srgbClr val="CC0099"/>
                </a:solidFill>
              </a:rPr>
              <a:t>За тези, които са чели внимателно</a:t>
            </a:r>
            <a:r>
              <a:rPr lang="bg-BG" b="1" dirty="0" smtClean="0">
                <a:solidFill>
                  <a:srgbClr val="CC0099"/>
                </a:solidFill>
              </a:rPr>
              <a:t>!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3600" dirty="0" smtClean="0"/>
              <a:t>Каква на цвят е козината на новородените лисичета?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1844824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>
                <a:solidFill>
                  <a:srgbClr val="CC0099"/>
                </a:solidFill>
              </a:rPr>
              <a:t>За тези, които са чели внимателно</a:t>
            </a:r>
            <a:r>
              <a:rPr lang="bg-BG" b="1" dirty="0" smtClean="0">
                <a:solidFill>
                  <a:srgbClr val="CC0099"/>
                </a:solidFill>
              </a:rPr>
              <a:t>!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3600" dirty="0" smtClean="0"/>
              <a:t>За кое качество на лисицата е разказано в текста?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640" y="1844824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944216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bg-BG" sz="3200" b="1" dirty="0" smtClean="0"/>
              <a:t>         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bg-BG" sz="3600" b="1" dirty="0" smtClean="0"/>
              <a:t>Какви </a:t>
            </a:r>
            <a:r>
              <a:rPr lang="bg-BG" sz="3600" b="1" dirty="0" smtClean="0"/>
              <a:t>качества има Лиса като</a:t>
            </a:r>
            <a:br>
              <a:rPr lang="bg-BG" sz="3600" b="1" dirty="0" smtClean="0"/>
            </a:br>
            <a:r>
              <a:rPr lang="bg-BG" sz="3600" b="1" dirty="0" smtClean="0"/>
              <a:t> приказен герой?</a:t>
            </a:r>
            <a:r>
              <a:rPr lang="bg-BG" sz="800" b="1" dirty="0" smtClean="0"/>
              <a:t>г</a:t>
            </a:r>
            <a:br>
              <a:rPr lang="bg-BG" sz="8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	</a:t>
            </a:r>
            <a:r>
              <a:rPr lang="bg-BG" sz="3600" b="1" dirty="0" smtClean="0">
                <a:solidFill>
                  <a:srgbClr val="CC0099"/>
                </a:solidFill>
              </a:rPr>
              <a:t>хитра, умна, досетлива, грижовна, честна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endParaRPr lang="en-GB" sz="3200" b="1" dirty="0"/>
          </a:p>
        </p:txBody>
      </p:sp>
      <p:pic>
        <p:nvPicPr>
          <p:cNvPr id="5" name="Content Placeholder 4" descr="Pri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924944"/>
            <a:ext cx="3663280" cy="3663280"/>
          </a:xfrm>
          <a:prstGeom prst="foldedCorner">
            <a:avLst/>
          </a:prstGeom>
        </p:spPr>
      </p:pic>
      <p:pic>
        <p:nvPicPr>
          <p:cNvPr id="8" name="Content Placeholder 7" descr="Prik_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924944"/>
            <a:ext cx="3627884" cy="3600400"/>
          </a:xfrm>
          <a:prstGeom prst="foldedCorner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308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Урок по български език  за първи клас  </vt:lpstr>
      <vt:lpstr>Slide 2</vt:lpstr>
      <vt:lpstr>Прочетете внимателно текста. Лисица</vt:lpstr>
      <vt:lpstr>За тези, които са чели внимателно! За кого се разказва в текста?</vt:lpstr>
      <vt:lpstr>За тези, които са чели внимателно! В кои райони се среща лисицата?</vt:lpstr>
      <vt:lpstr>За тези, които са чели внимателно! Каква на цвят е по-голямата част от козината на лисицата?</vt:lpstr>
      <vt:lpstr>За тези, които са чели внимателно! Каква на цвят е козината на новородените лисичета?</vt:lpstr>
      <vt:lpstr>За тези, които са чели внимателно! За кое качество на лисицата е разказано в текста?</vt:lpstr>
      <vt:lpstr>            Какви качества има Лиса като  приказен герой?г   хитра, умна, досетлива, грижовна, честна  </vt:lpstr>
      <vt:lpstr>Кое е вярното за възможностите за бягане и скачане   на лисицата?</vt:lpstr>
      <vt:lpstr>Колко лисичета ражда лисицата?</vt:lpstr>
      <vt:lpstr>След като прочели текста Петьо и Юлия си представили лисицата така:</vt:lpstr>
      <vt:lpstr>Прочетете внимателно текста. Лисица</vt:lpstr>
      <vt:lpstr>Да проверим правописа на думите:</vt:lpstr>
      <vt:lpstr>Да проверим правописа на думите:</vt:lpstr>
      <vt:lpstr>Да проверим правописа на думите:</vt:lpstr>
      <vt:lpstr>Да запомним!</vt:lpstr>
      <vt:lpstr>Къде думата е написана вярно?</vt:lpstr>
      <vt:lpstr>Къде думата е написана вярно?</vt:lpstr>
      <vt:lpstr>Къде думата е написана вярно?</vt:lpstr>
      <vt:lpstr>Къде думата е написана вярно?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български език  за първи клас  Тема: Правопис на гласните и съгласните звукове</dc:title>
  <dc:creator>RadostinaToneva</dc:creator>
  <cp:lastModifiedBy>RadostinaToneva</cp:lastModifiedBy>
  <cp:revision>10</cp:revision>
  <dcterms:created xsi:type="dcterms:W3CDTF">2013-03-22T14:46:50Z</dcterms:created>
  <dcterms:modified xsi:type="dcterms:W3CDTF">2013-03-26T20:53:03Z</dcterms:modified>
</cp:coreProperties>
</file>